
<file path=[Content_Types].xml><?xml version="1.0" encoding="utf-8"?>
<Types xmlns="http://schemas.openxmlformats.org/package/2006/content-types">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4113" r:id="rId2"/>
  </p:sldMasterIdLst>
  <p:notesMasterIdLst>
    <p:notesMasterId r:id="rId35"/>
  </p:notesMasterIdLst>
  <p:sldIdLst>
    <p:sldId id="417" r:id="rId3"/>
    <p:sldId id="389" r:id="rId4"/>
    <p:sldId id="363" r:id="rId5"/>
    <p:sldId id="333" r:id="rId6"/>
    <p:sldId id="393" r:id="rId7"/>
    <p:sldId id="358" r:id="rId8"/>
    <p:sldId id="394" r:id="rId9"/>
    <p:sldId id="400" r:id="rId10"/>
    <p:sldId id="361" r:id="rId11"/>
    <p:sldId id="401" r:id="rId12"/>
    <p:sldId id="418" r:id="rId13"/>
    <p:sldId id="368" r:id="rId14"/>
    <p:sldId id="406" r:id="rId15"/>
    <p:sldId id="399" r:id="rId16"/>
    <p:sldId id="403" r:id="rId17"/>
    <p:sldId id="404" r:id="rId18"/>
    <p:sldId id="409" r:id="rId19"/>
    <p:sldId id="366" r:id="rId20"/>
    <p:sldId id="419" r:id="rId21"/>
    <p:sldId id="372" r:id="rId22"/>
    <p:sldId id="420" r:id="rId23"/>
    <p:sldId id="371" r:id="rId24"/>
    <p:sldId id="373" r:id="rId25"/>
    <p:sldId id="374" r:id="rId26"/>
    <p:sldId id="410" r:id="rId27"/>
    <p:sldId id="378" r:id="rId28"/>
    <p:sldId id="412" r:id="rId29"/>
    <p:sldId id="411" r:id="rId30"/>
    <p:sldId id="413" r:id="rId31"/>
    <p:sldId id="408" r:id="rId32"/>
    <p:sldId id="415" r:id="rId33"/>
    <p:sldId id="407" r:id="rId34"/>
  </p:sldIdLst>
  <p:sldSz cx="9144000" cy="6858000" type="screen4x3"/>
  <p:notesSz cx="6858000" cy="9144000"/>
  <p:custDataLst>
    <p:tags r:id="rId3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6600"/>
    <a:srgbClr val="0000CC"/>
    <a:srgbClr val="99FF66"/>
    <a:srgbClr val="0000FF"/>
    <a:srgbClr val="FFFFCC"/>
    <a:srgbClr val="CCFFFF"/>
    <a:srgbClr val="C10315"/>
    <a:srgbClr val="80808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6" autoAdjust="0"/>
    <p:restoredTop sz="94709" autoAdjust="0"/>
  </p:normalViewPr>
  <p:slideViewPr>
    <p:cSldViewPr>
      <p:cViewPr varScale="1">
        <p:scale>
          <a:sx n="92" d="100"/>
          <a:sy n="92" d="100"/>
        </p:scale>
        <p:origin x="160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BEFEB35-0D63-4641-AAB4-47DEFF10672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7651" name="Rectangle 3">
            <a:extLst>
              <a:ext uri="{FF2B5EF4-FFF2-40B4-BE49-F238E27FC236}">
                <a16:creationId xmlns:a16="http://schemas.microsoft.com/office/drawing/2014/main" id="{CE8FE3D9-3325-4394-8D88-1CFAEEF0769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340" name="Rectangle 4">
            <a:extLst>
              <a:ext uri="{FF2B5EF4-FFF2-40B4-BE49-F238E27FC236}">
                <a16:creationId xmlns:a16="http://schemas.microsoft.com/office/drawing/2014/main" id="{9A47512E-DD74-4048-BCFF-CAF6ECFFB16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78DF164F-D43D-4531-AA86-3CFCE3CAA54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C0ABB5FB-D51E-4B51-AFD3-1A7BA61512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7655" name="Rectangle 7">
            <a:extLst>
              <a:ext uri="{FF2B5EF4-FFF2-40B4-BE49-F238E27FC236}">
                <a16:creationId xmlns:a16="http://schemas.microsoft.com/office/drawing/2014/main" id="{3B324FD5-128E-4988-9246-6C7A14784CA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13E72E4-6C28-4455-9DF4-C69A2FE8DB47}"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a:extLst>
              <a:ext uri="{FF2B5EF4-FFF2-40B4-BE49-F238E27FC236}">
                <a16:creationId xmlns:a16="http://schemas.microsoft.com/office/drawing/2014/main" id="{F6EC3FCD-A81A-4D5B-9537-778507FF886F}"/>
              </a:ext>
            </a:extLst>
          </p:cNvPr>
          <p:cNvSpPr>
            <a:spLocks noGrp="1" noRot="1" noChangeAspect="1" noChangeArrowheads="1" noTextEdit="1"/>
          </p:cNvSpPr>
          <p:nvPr>
            <p:ph type="sldImg" idx="2"/>
          </p:nvPr>
        </p:nvSpPr>
        <p:spPr>
          <a:ln/>
        </p:spPr>
      </p:sp>
      <p:sp>
        <p:nvSpPr>
          <p:cNvPr id="16387" name="文本占位符 2">
            <a:extLst>
              <a:ext uri="{FF2B5EF4-FFF2-40B4-BE49-F238E27FC236}">
                <a16:creationId xmlns:a16="http://schemas.microsoft.com/office/drawing/2014/main" id="{98255D70-02BC-4847-973B-383B143977AB}"/>
              </a:ext>
            </a:extLst>
          </p:cNvPr>
          <p:cNvSpPr>
            <a:spLocks noGrp="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34A78C7A-6F2B-4314-AC5C-6CA4C12E8392}"/>
              </a:ext>
            </a:extLst>
          </p:cNvPr>
          <p:cNvSpPr>
            <a:spLocks noGrp="1" noRot="1" noChangeAspect="1" noChangeArrowheads="1" noTextEdit="1"/>
          </p:cNvSpPr>
          <p:nvPr>
            <p:ph type="sldImg"/>
          </p:nvPr>
        </p:nvSpPr>
        <p:spPr>
          <a:ln/>
        </p:spPr>
      </p:sp>
      <p:sp>
        <p:nvSpPr>
          <p:cNvPr id="27651" name="备注占位符 2">
            <a:extLst>
              <a:ext uri="{FF2B5EF4-FFF2-40B4-BE49-F238E27FC236}">
                <a16:creationId xmlns:a16="http://schemas.microsoft.com/office/drawing/2014/main" id="{B10B7E65-EACE-4982-BACC-9D485C4253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7652" name="灯片编号占位符 3">
            <a:extLst>
              <a:ext uri="{FF2B5EF4-FFF2-40B4-BE49-F238E27FC236}">
                <a16:creationId xmlns:a16="http://schemas.microsoft.com/office/drawing/2014/main" id="{8E94C0EF-1374-4269-B11A-F47983CF8A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529E8C-4056-41AD-A432-871981A7DFEA}" type="slidenum">
              <a:rPr lang="zh-CN" altLang="en-US"/>
              <a:pPr/>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a16="http://schemas.microsoft.com/office/drawing/2014/main" id="{4B4AC7FD-A7FA-402B-88CE-7DA5981B81C5}"/>
              </a:ext>
            </a:extLst>
          </p:cNvPr>
          <p:cNvSpPr>
            <a:spLocks noGrp="1" noRot="1" noChangeAspect="1" noChangeArrowheads="1" noTextEdit="1"/>
          </p:cNvSpPr>
          <p:nvPr>
            <p:ph type="sldImg"/>
          </p:nvPr>
        </p:nvSpPr>
        <p:spPr>
          <a:ln/>
        </p:spPr>
      </p:sp>
      <p:sp>
        <p:nvSpPr>
          <p:cNvPr id="35843" name="备注占位符 2">
            <a:extLst>
              <a:ext uri="{FF2B5EF4-FFF2-40B4-BE49-F238E27FC236}">
                <a16:creationId xmlns:a16="http://schemas.microsoft.com/office/drawing/2014/main" id="{93DA4DDD-863D-4F7A-AE5D-7835176B40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5844" name="灯片编号占位符 3">
            <a:extLst>
              <a:ext uri="{FF2B5EF4-FFF2-40B4-BE49-F238E27FC236}">
                <a16:creationId xmlns:a16="http://schemas.microsoft.com/office/drawing/2014/main" id="{F48FD68F-5EAE-4966-96A5-18FD2A2781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6DC002-A301-438C-99E3-1686E0BC0E09}" type="slidenum">
              <a:rPr lang="zh-CN" altLang="en-US"/>
              <a:pPr/>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a:extLst>
              <a:ext uri="{FF2B5EF4-FFF2-40B4-BE49-F238E27FC236}">
                <a16:creationId xmlns:a16="http://schemas.microsoft.com/office/drawing/2014/main" id="{C2ECDA6A-C175-4817-98B3-06F2DA181DE2}"/>
              </a:ext>
            </a:extLst>
          </p:cNvPr>
          <p:cNvSpPr>
            <a:spLocks noGrp="1" noRot="1" noChangeAspect="1" noChangeArrowheads="1" noTextEdit="1"/>
          </p:cNvSpPr>
          <p:nvPr>
            <p:ph type="sldImg"/>
          </p:nvPr>
        </p:nvSpPr>
        <p:spPr>
          <a:ln/>
        </p:spPr>
      </p:sp>
      <p:sp>
        <p:nvSpPr>
          <p:cNvPr id="49155" name="备注占位符 2">
            <a:extLst>
              <a:ext uri="{FF2B5EF4-FFF2-40B4-BE49-F238E27FC236}">
                <a16:creationId xmlns:a16="http://schemas.microsoft.com/office/drawing/2014/main" id="{9ED031CD-EADB-4E2F-8CA9-7EDCA39BE6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49156" name="灯片编号占位符 3">
            <a:extLst>
              <a:ext uri="{FF2B5EF4-FFF2-40B4-BE49-F238E27FC236}">
                <a16:creationId xmlns:a16="http://schemas.microsoft.com/office/drawing/2014/main" id="{78A2F452-23A5-4B1D-A458-711AB88B6C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0EE733-F5DF-4E56-958E-9BACAC12319B}" type="slidenum">
              <a:rPr lang="zh-CN" altLang="en-US"/>
              <a:pPr/>
              <a:t>17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58369">
            <a:extLst>
              <a:ext uri="{FF2B5EF4-FFF2-40B4-BE49-F238E27FC236}">
                <a16:creationId xmlns:a16="http://schemas.microsoft.com/office/drawing/2014/main" id="{5E66EB2B-2815-4BD9-AE0F-762C5E38A2BC}"/>
              </a:ext>
            </a:extLst>
          </p:cNvPr>
          <p:cNvSpPr>
            <a:spLocks noGrp="1" noRot="1" noChangeAspect="1" noChangeArrowheads="1" noTextEdit="1"/>
          </p:cNvSpPr>
          <p:nvPr>
            <p:ph type="sldImg"/>
          </p:nvPr>
        </p:nvSpPr>
        <p:spPr>
          <a:ln/>
        </p:spPr>
      </p:sp>
      <p:sp>
        <p:nvSpPr>
          <p:cNvPr id="64515" name="文本占位符 58370">
            <a:extLst>
              <a:ext uri="{FF2B5EF4-FFF2-40B4-BE49-F238E27FC236}">
                <a16:creationId xmlns:a16="http://schemas.microsoft.com/office/drawing/2014/main" id="{C0993C30-5A14-48F9-B5AE-3F51E6B537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4516" name="灯片编号占位符 1">
            <a:extLst>
              <a:ext uri="{FF2B5EF4-FFF2-40B4-BE49-F238E27FC236}">
                <a16:creationId xmlns:a16="http://schemas.microsoft.com/office/drawing/2014/main" id="{5595FF8F-025D-441A-AB15-4A52A461A6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A6D42A-430B-4C2E-9973-E891D68D4C73}" type="slidenum">
              <a:rPr lang="en-US" altLang="zh-CN"/>
              <a:pPr/>
              <a:t>27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a:extLst>
              <a:ext uri="{FF2B5EF4-FFF2-40B4-BE49-F238E27FC236}">
                <a16:creationId xmlns:a16="http://schemas.microsoft.com/office/drawing/2014/main" id="{B2082C3D-BB6F-4FE0-9948-9789CCF7F265}"/>
              </a:ext>
            </a:extLst>
          </p:cNvPr>
          <p:cNvSpPr>
            <a:spLocks noGrp="1" noRot="1" noChangeAspect="1" noChangeArrowheads="1" noTextEdit="1"/>
          </p:cNvSpPr>
          <p:nvPr>
            <p:ph type="sldImg"/>
          </p:nvPr>
        </p:nvSpPr>
        <p:spPr>
          <a:ln/>
        </p:spPr>
      </p:sp>
      <p:sp>
        <p:nvSpPr>
          <p:cNvPr id="66563" name="备注占位符 2">
            <a:extLst>
              <a:ext uri="{FF2B5EF4-FFF2-40B4-BE49-F238E27FC236}">
                <a16:creationId xmlns:a16="http://schemas.microsoft.com/office/drawing/2014/main" id="{6F8DDFF0-4C8E-4425-BF1F-6D674BE252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66564" name="灯片编号占位符 3">
            <a:extLst>
              <a:ext uri="{FF2B5EF4-FFF2-40B4-BE49-F238E27FC236}">
                <a16:creationId xmlns:a16="http://schemas.microsoft.com/office/drawing/2014/main" id="{31309C23-AA11-4ADF-9AEC-1C38E7A394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B5CEDC-482F-4B37-8866-2159DBF685BE}" type="slidenum">
              <a:rPr lang="zh-CN" altLang="en-US"/>
              <a:pPr/>
              <a:t>28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a:extLst>
              <a:ext uri="{FF2B5EF4-FFF2-40B4-BE49-F238E27FC236}">
                <a16:creationId xmlns:a16="http://schemas.microsoft.com/office/drawing/2014/main" id="{24CE10C2-D359-4E62-8D1E-9FDB046BA982}"/>
              </a:ext>
            </a:extLst>
          </p:cNvPr>
          <p:cNvSpPr>
            <a:spLocks noGrp="1" noRot="1" noChangeAspect="1" noChangeArrowheads="1" noTextEdit="1"/>
          </p:cNvSpPr>
          <p:nvPr>
            <p:ph type="sldImg"/>
          </p:nvPr>
        </p:nvSpPr>
        <p:spPr>
          <a:ln/>
        </p:spPr>
      </p:sp>
      <p:sp>
        <p:nvSpPr>
          <p:cNvPr id="47107" name="备注占位符 2">
            <a:extLst>
              <a:ext uri="{FF2B5EF4-FFF2-40B4-BE49-F238E27FC236}">
                <a16:creationId xmlns:a16="http://schemas.microsoft.com/office/drawing/2014/main" id="{1C496574-D881-4F9F-ACC7-6E63702407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47108" name="灯片编号占位符 3">
            <a:extLst>
              <a:ext uri="{FF2B5EF4-FFF2-40B4-BE49-F238E27FC236}">
                <a16:creationId xmlns:a16="http://schemas.microsoft.com/office/drawing/2014/main" id="{22DA630C-53CB-4D8E-A303-7A16A70F82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027084-2313-4FC7-AE30-7E27F35DF3D6}" type="slidenum">
              <a:rPr lang="zh-CN" altLang="en-US"/>
              <a:pPr/>
              <a:t>30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59393">
            <a:extLst>
              <a:ext uri="{FF2B5EF4-FFF2-40B4-BE49-F238E27FC236}">
                <a16:creationId xmlns:a16="http://schemas.microsoft.com/office/drawing/2014/main" id="{D0A540A0-728E-4470-915E-4FE5D6BCD3C4}"/>
              </a:ext>
            </a:extLst>
          </p:cNvPr>
          <p:cNvSpPr>
            <a:spLocks noGrp="1" noRot="1" noChangeAspect="1" noChangeArrowheads="1" noTextEdit="1"/>
          </p:cNvSpPr>
          <p:nvPr>
            <p:ph type="sldImg"/>
          </p:nvPr>
        </p:nvSpPr>
        <p:spPr>
          <a:ln/>
        </p:spPr>
      </p:sp>
      <p:sp>
        <p:nvSpPr>
          <p:cNvPr id="72707" name="文本占位符 59394">
            <a:extLst>
              <a:ext uri="{FF2B5EF4-FFF2-40B4-BE49-F238E27FC236}">
                <a16:creationId xmlns:a16="http://schemas.microsoft.com/office/drawing/2014/main" id="{7885189D-3D53-420E-A916-00A63A39DF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2708" name="灯片编号占位符 1">
            <a:extLst>
              <a:ext uri="{FF2B5EF4-FFF2-40B4-BE49-F238E27FC236}">
                <a16:creationId xmlns:a16="http://schemas.microsoft.com/office/drawing/2014/main" id="{E38092CC-C2FD-48C5-B6C0-E436C83AC4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5A74D8-3679-4775-BD32-6F18B514E38E}" type="slidenum">
              <a:rPr lang="en-US" altLang="zh-CN"/>
              <a:pPr/>
              <a:t>31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a:extLst>
              <a:ext uri="{FF2B5EF4-FFF2-40B4-BE49-F238E27FC236}">
                <a16:creationId xmlns:a16="http://schemas.microsoft.com/office/drawing/2014/main" id="{A617AE75-D952-4A94-880C-98B9ED0D1B8D}"/>
              </a:ext>
            </a:extLst>
          </p:cNvPr>
          <p:cNvSpPr>
            <a:spLocks noGrp="1" noRot="1" noChangeAspect="1" noChangeArrowheads="1" noTextEdit="1"/>
          </p:cNvSpPr>
          <p:nvPr>
            <p:ph type="sldImg"/>
          </p:nvPr>
        </p:nvSpPr>
        <p:spPr>
          <a:ln/>
        </p:spPr>
      </p:sp>
      <p:sp>
        <p:nvSpPr>
          <p:cNvPr id="45059" name="备注占位符 2">
            <a:extLst>
              <a:ext uri="{FF2B5EF4-FFF2-40B4-BE49-F238E27FC236}">
                <a16:creationId xmlns:a16="http://schemas.microsoft.com/office/drawing/2014/main" id="{21F65070-0271-439E-99C2-B1F8E7985C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45060" name="灯片编号占位符 3">
            <a:extLst>
              <a:ext uri="{FF2B5EF4-FFF2-40B4-BE49-F238E27FC236}">
                <a16:creationId xmlns:a16="http://schemas.microsoft.com/office/drawing/2014/main" id="{6159EB50-D896-47CF-AD6B-A72BBC0432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20E6A1-D39F-4A01-AE51-900EAF82F4C6}" type="slidenum">
              <a:rPr lang="zh-CN" altLang="en-US"/>
              <a:pPr/>
              <a:t>32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2CEC9D-9DCA-4393-8D60-085AE305A5B9}"/>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a:extLst>
              <a:ext uri="{FF2B5EF4-FFF2-40B4-BE49-F238E27FC236}">
                <a16:creationId xmlns:a16="http://schemas.microsoft.com/office/drawing/2014/main" id="{B4F36FD4-C2AF-4DC8-9060-EA4477505DE7}"/>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944C2373-A388-4532-A330-27CE47C4B6B1}"/>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D0FDC5F3-55A0-45A4-83C0-931F9D49E274}"/>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E42DC78C-D551-47CF-A2CF-A41541940812}"/>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a:extLst>
              <a:ext uri="{FF2B5EF4-FFF2-40B4-BE49-F238E27FC236}">
                <a16:creationId xmlns:a16="http://schemas.microsoft.com/office/drawing/2014/main" id="{1B02A167-1D20-4626-A667-BD1497728AE6}"/>
              </a:ext>
            </a:extLst>
          </p:cNvPr>
          <p:cNvSpPr>
            <a:spLocks noGrp="1"/>
          </p:cNvSpPr>
          <p:nvPr>
            <p:ph type="dt" sz="half" idx="10"/>
          </p:nvPr>
        </p:nvSpPr>
        <p:spPr/>
        <p:txBody>
          <a:bodyPr/>
          <a:lstStyle>
            <a:lvl1pPr>
              <a:defRPr/>
            </a:lvl1pPr>
          </a:lstStyle>
          <a:p>
            <a:pPr>
              <a:defRPr/>
            </a:pPr>
            <a:fld id="{8A061DBA-F1A0-4607-9CFE-5DA0DB228205}" type="datetime1">
              <a:rPr lang="en-US"/>
              <a:pPr>
                <a:defRPr/>
              </a:pPr>
              <a:t>12/25/21</a:t>
            </a:fld>
            <a:endParaRPr lang="en-US"/>
          </a:p>
        </p:txBody>
      </p:sp>
      <p:sp>
        <p:nvSpPr>
          <p:cNvPr id="12" name="Footer Placeholder 16">
            <a:extLst>
              <a:ext uri="{FF2B5EF4-FFF2-40B4-BE49-F238E27FC236}">
                <a16:creationId xmlns:a16="http://schemas.microsoft.com/office/drawing/2014/main" id="{5620F51A-4F61-40ED-9579-7A402B8EF9A0}"/>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28">
            <a:extLst>
              <a:ext uri="{FF2B5EF4-FFF2-40B4-BE49-F238E27FC236}">
                <a16:creationId xmlns:a16="http://schemas.microsoft.com/office/drawing/2014/main" id="{A1A66ED0-2554-4DFA-93B3-01D4626D6D09}"/>
              </a:ext>
            </a:extLst>
          </p:cNvPr>
          <p:cNvSpPr>
            <a:spLocks noGrp="1"/>
          </p:cNvSpPr>
          <p:nvPr>
            <p:ph type="sldNum" sz="quarter" idx="12"/>
          </p:nvPr>
        </p:nvSpPr>
        <p:spPr/>
        <p:txBody>
          <a:bodyPr/>
          <a:lstStyle>
            <a:lvl1pPr>
              <a:defRPr smtClean="0"/>
            </a:lvl1pPr>
          </a:lstStyle>
          <a:p>
            <a:pPr>
              <a:defRPr/>
            </a:pPr>
            <a:fld id="{5129DACE-D212-4D74-920C-D3D50D500E84}" type="slidenum">
              <a:rPr lang="en-US" altLang="vi-VN"/>
              <a:pPr>
                <a:defRPr/>
              </a:pPr>
              <a:t>‹#›</a:t>
            </a:fld>
            <a:endParaRPr lang="en-US" altLang="vi-VN"/>
          </a:p>
        </p:txBody>
      </p:sp>
    </p:spTree>
    <p:extLst>
      <p:ext uri="{BB962C8B-B14F-4D97-AF65-F5344CB8AC3E}">
        <p14:creationId xmlns:p14="http://schemas.microsoft.com/office/powerpoint/2010/main" val="5482508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90773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1112745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2295420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415608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4124138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3106956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121424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1980272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366324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60148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2CEC9D-9DCA-4393-8D60-085AE305A5B9}"/>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a:extLst>
              <a:ext uri="{FF2B5EF4-FFF2-40B4-BE49-F238E27FC236}">
                <a16:creationId xmlns:a16="http://schemas.microsoft.com/office/drawing/2014/main" id="{B4F36FD4-C2AF-4DC8-9060-EA4477505DE7}"/>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944C2373-A388-4532-A330-27CE47C4B6B1}"/>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D0FDC5F3-55A0-45A4-83C0-931F9D49E274}"/>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E42DC78C-D551-47CF-A2CF-A41541940812}"/>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a:extLst>
              <a:ext uri="{FF2B5EF4-FFF2-40B4-BE49-F238E27FC236}">
                <a16:creationId xmlns:a16="http://schemas.microsoft.com/office/drawing/2014/main" id="{1B02A167-1D20-4626-A667-BD1497728AE6}"/>
              </a:ext>
            </a:extLst>
          </p:cNvPr>
          <p:cNvSpPr>
            <a:spLocks noGrp="1"/>
          </p:cNvSpPr>
          <p:nvPr>
            <p:ph type="dt" sz="half" idx="10"/>
          </p:nvPr>
        </p:nvSpPr>
        <p:spPr/>
        <p:txBody>
          <a:bodyPr/>
          <a:lstStyle>
            <a:lvl1pPr>
              <a:defRPr/>
            </a:lvl1pPr>
          </a:lstStyle>
          <a:p>
            <a:pPr>
              <a:defRPr/>
            </a:pPr>
            <a:fld id="{8A061DBA-F1A0-4607-9CFE-5DA0DB228205}" type="datetime1">
              <a:rPr lang="en-US"/>
              <a:pPr>
                <a:defRPr/>
              </a:pPr>
              <a:t>12/25/21</a:t>
            </a:fld>
            <a:endParaRPr lang="en-US"/>
          </a:p>
        </p:txBody>
      </p:sp>
      <p:sp>
        <p:nvSpPr>
          <p:cNvPr id="12" name="Footer Placeholder 16">
            <a:extLst>
              <a:ext uri="{FF2B5EF4-FFF2-40B4-BE49-F238E27FC236}">
                <a16:creationId xmlns:a16="http://schemas.microsoft.com/office/drawing/2014/main" id="{5620F51A-4F61-40ED-9579-7A402B8EF9A0}"/>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28">
            <a:extLst>
              <a:ext uri="{FF2B5EF4-FFF2-40B4-BE49-F238E27FC236}">
                <a16:creationId xmlns:a16="http://schemas.microsoft.com/office/drawing/2014/main" id="{A1A66ED0-2554-4DFA-93B3-01D4626D6D09}"/>
              </a:ext>
            </a:extLst>
          </p:cNvPr>
          <p:cNvSpPr>
            <a:spLocks noGrp="1"/>
          </p:cNvSpPr>
          <p:nvPr>
            <p:ph type="sldNum" sz="quarter" idx="12"/>
          </p:nvPr>
        </p:nvSpPr>
        <p:spPr/>
        <p:txBody>
          <a:bodyPr/>
          <a:lstStyle>
            <a:lvl1pPr>
              <a:defRPr smtClean="0"/>
            </a:lvl1pPr>
          </a:lstStyle>
          <a:p>
            <a:pPr>
              <a:defRPr/>
            </a:pPr>
            <a:fld id="{5129DACE-D212-4D74-920C-D3D50D500E84}" type="slidenum">
              <a:rPr lang="en-US" altLang="vi-VN"/>
              <a:pPr>
                <a:defRPr/>
              </a:pPr>
              <a:t>‹#›</a:t>
            </a:fld>
            <a:endParaRPr lang="en-US" altLang="vi-VN"/>
          </a:p>
        </p:txBody>
      </p:sp>
    </p:spTree>
    <p:extLst>
      <p:ext uri="{BB962C8B-B14F-4D97-AF65-F5344CB8AC3E}">
        <p14:creationId xmlns:p14="http://schemas.microsoft.com/office/powerpoint/2010/main" val="239407715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2339957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701785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2884979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2054293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1146554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1B78E5F-10B4-42B2-B0D8-B1BB773366A4}"/>
              </a:ext>
            </a:extLst>
          </p:cNvPr>
          <p:cNvSpPr>
            <a:spLocks noGrp="1"/>
          </p:cNvSpPr>
          <p:nvPr>
            <p:ph type="dt" sz="half" idx="10"/>
          </p:nvPr>
        </p:nvSpPr>
        <p:spPr/>
        <p:txBody>
          <a:bodyPr/>
          <a:lstStyle>
            <a:lvl1pPr>
              <a:defRPr/>
            </a:lvl1pPr>
          </a:lstStyle>
          <a:p>
            <a:pPr>
              <a:defRPr/>
            </a:pPr>
            <a:fld id="{440C1A4E-771C-4B32-98F9-40F4471C0255}" type="datetime1">
              <a:rPr lang="en-US"/>
              <a:pPr>
                <a:defRPr/>
              </a:pPr>
              <a:t>12/25/21</a:t>
            </a:fld>
            <a:endParaRPr lang="en-US"/>
          </a:p>
        </p:txBody>
      </p:sp>
      <p:sp>
        <p:nvSpPr>
          <p:cNvPr id="3" name="Footer Placeholder 2">
            <a:extLst>
              <a:ext uri="{FF2B5EF4-FFF2-40B4-BE49-F238E27FC236}">
                <a16:creationId xmlns:a16="http://schemas.microsoft.com/office/drawing/2014/main" id="{A27B58DE-3FFB-40BA-906F-0F8B603397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5AE9E58-C8F3-4F38-A485-78FA4E6E6ED7}"/>
              </a:ext>
            </a:extLst>
          </p:cNvPr>
          <p:cNvSpPr>
            <a:spLocks noGrp="1"/>
          </p:cNvSpPr>
          <p:nvPr>
            <p:ph type="sldNum" sz="quarter" idx="12"/>
          </p:nvPr>
        </p:nvSpPr>
        <p:spPr/>
        <p:txBody>
          <a:bodyPr/>
          <a:lstStyle>
            <a:lvl1pPr>
              <a:defRPr/>
            </a:lvl1pPr>
          </a:lstStyle>
          <a:p>
            <a:pPr>
              <a:defRPr/>
            </a:pPr>
            <a:fld id="{6CE9FE01-B5C5-4733-895B-622EF0879E8B}" type="slidenum">
              <a:rPr lang="en-US" altLang="vi-VN"/>
              <a:pPr>
                <a:defRPr/>
              </a:pPr>
              <a:t>‹#›</a:t>
            </a:fld>
            <a:endParaRPr lang="en-US" altLang="vi-VN"/>
          </a:p>
        </p:txBody>
      </p:sp>
    </p:spTree>
    <p:extLst>
      <p:ext uri="{BB962C8B-B14F-4D97-AF65-F5344CB8AC3E}">
        <p14:creationId xmlns:p14="http://schemas.microsoft.com/office/powerpoint/2010/main" val="1614056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15C363-44C0-45A6-B88E-344F24AA5525}"/>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10">
            <a:extLst>
              <a:ext uri="{FF2B5EF4-FFF2-40B4-BE49-F238E27FC236}">
                <a16:creationId xmlns:a16="http://schemas.microsoft.com/office/drawing/2014/main" id="{E1CF7BAF-5065-4099-963E-1986FB59B9BD}"/>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F4656205-B315-47ED-A040-CD79E50E52FF}"/>
              </a:ext>
            </a:extLst>
          </p:cNvPr>
          <p:cNvSpPr>
            <a:spLocks noGrp="1"/>
          </p:cNvSpPr>
          <p:nvPr>
            <p:ph type="dt" sz="half" idx="10"/>
          </p:nvPr>
        </p:nvSpPr>
        <p:spPr/>
        <p:txBody>
          <a:bodyPr/>
          <a:lstStyle>
            <a:lvl1pPr>
              <a:defRPr/>
            </a:lvl1pPr>
          </a:lstStyle>
          <a:p>
            <a:pPr>
              <a:defRPr/>
            </a:pPr>
            <a:fld id="{8FD5D8F3-8845-4BFE-A5C7-5AC1F24779D8}" type="datetime1">
              <a:rPr lang="en-US"/>
              <a:pPr>
                <a:defRPr/>
              </a:pPr>
              <a:t>12/25/21</a:t>
            </a:fld>
            <a:endParaRPr lang="en-US"/>
          </a:p>
        </p:txBody>
      </p:sp>
      <p:sp>
        <p:nvSpPr>
          <p:cNvPr id="8" name="Footer Placeholder 5">
            <a:extLst>
              <a:ext uri="{FF2B5EF4-FFF2-40B4-BE49-F238E27FC236}">
                <a16:creationId xmlns:a16="http://schemas.microsoft.com/office/drawing/2014/main" id="{3B5AE632-B4BA-49B8-B783-4704BA0B810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28DBDDF3-F8F8-4919-A7E7-F2349E3F9FB1}"/>
              </a:ext>
            </a:extLst>
          </p:cNvPr>
          <p:cNvSpPr>
            <a:spLocks noGrp="1"/>
          </p:cNvSpPr>
          <p:nvPr>
            <p:ph type="sldNum" sz="quarter" idx="12"/>
          </p:nvPr>
        </p:nvSpPr>
        <p:spPr/>
        <p:txBody>
          <a:bodyPr/>
          <a:lstStyle>
            <a:lvl1pPr>
              <a:defRPr smtClean="0"/>
            </a:lvl1pPr>
          </a:lstStyle>
          <a:p>
            <a:pPr>
              <a:defRPr/>
            </a:pPr>
            <a:fld id="{F804B1E1-2435-45A5-9A97-100BD10F60B7}" type="slidenum">
              <a:rPr lang="en-US" altLang="vi-VN"/>
              <a:pPr>
                <a:defRPr/>
              </a:pPr>
              <a:t>‹#›</a:t>
            </a:fld>
            <a:endParaRPr lang="en-US" altLang="vi-VN"/>
          </a:p>
        </p:txBody>
      </p:sp>
    </p:spTree>
    <p:extLst>
      <p:ext uri="{BB962C8B-B14F-4D97-AF65-F5344CB8AC3E}">
        <p14:creationId xmlns:p14="http://schemas.microsoft.com/office/powerpoint/2010/main" val="2064080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A3D24F-534A-42D3-B19D-16B21DA45EE0}"/>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204A893E-B515-4A30-A74F-C0E53311DC43}"/>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73FBD001-5B2A-483C-B07B-08D7ADA42FE5}"/>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84143770-3870-4F4B-BF69-F08EDE8137B5}"/>
              </a:ext>
            </a:extLst>
          </p:cNvPr>
          <p:cNvSpPr>
            <a:spLocks noGrp="1"/>
          </p:cNvSpPr>
          <p:nvPr>
            <p:ph type="dt" sz="half" idx="10"/>
          </p:nvPr>
        </p:nvSpPr>
        <p:spPr/>
        <p:txBody>
          <a:bodyPr/>
          <a:lstStyle>
            <a:lvl1pPr>
              <a:defRPr/>
            </a:lvl1pPr>
          </a:lstStyle>
          <a:p>
            <a:pPr>
              <a:defRPr/>
            </a:pPr>
            <a:fld id="{6525FB67-48D1-4779-B67D-244CE75C87BF}" type="datetime1">
              <a:rPr lang="en-US"/>
              <a:pPr>
                <a:defRPr/>
              </a:pPr>
              <a:t>12/25/21</a:t>
            </a:fld>
            <a:endParaRPr lang="en-US"/>
          </a:p>
        </p:txBody>
      </p:sp>
      <p:sp>
        <p:nvSpPr>
          <p:cNvPr id="9" name="Footer Placeholder 5">
            <a:extLst>
              <a:ext uri="{FF2B5EF4-FFF2-40B4-BE49-F238E27FC236}">
                <a16:creationId xmlns:a16="http://schemas.microsoft.com/office/drawing/2014/main" id="{F2DC1FBC-20FF-4B11-8664-7FE98063AB7B}"/>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921EBE85-C8E9-473F-8676-CFF72378D7C3}"/>
              </a:ext>
            </a:extLst>
          </p:cNvPr>
          <p:cNvSpPr>
            <a:spLocks noGrp="1"/>
          </p:cNvSpPr>
          <p:nvPr>
            <p:ph type="sldNum" sz="quarter" idx="12"/>
          </p:nvPr>
        </p:nvSpPr>
        <p:spPr>
          <a:xfrm>
            <a:off x="146050" y="6208713"/>
            <a:ext cx="457200" cy="457200"/>
          </a:xfrm>
        </p:spPr>
        <p:txBody>
          <a:bodyPr/>
          <a:lstStyle>
            <a:lvl1pPr>
              <a:defRPr smtClean="0"/>
            </a:lvl1pPr>
          </a:lstStyle>
          <a:p>
            <a:pPr>
              <a:defRPr/>
            </a:pPr>
            <a:fld id="{89FA2F10-1A63-4A10-8788-6C4EB4CEB101}" type="slidenum">
              <a:rPr lang="en-US" altLang="vi-VN"/>
              <a:pPr>
                <a:defRPr/>
              </a:pPr>
              <a:t>‹#›</a:t>
            </a:fld>
            <a:endParaRPr lang="en-US" altLang="vi-VN"/>
          </a:p>
        </p:txBody>
      </p:sp>
    </p:spTree>
    <p:extLst>
      <p:ext uri="{BB962C8B-B14F-4D97-AF65-F5344CB8AC3E}">
        <p14:creationId xmlns:p14="http://schemas.microsoft.com/office/powerpoint/2010/main" val="3964947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B7540D5-32B2-4805-9321-E654B1DB9E8A}"/>
              </a:ext>
            </a:extLst>
          </p:cNvPr>
          <p:cNvSpPr>
            <a:spLocks noGrp="1"/>
          </p:cNvSpPr>
          <p:nvPr>
            <p:ph type="dt" sz="half" idx="10"/>
          </p:nvPr>
        </p:nvSpPr>
        <p:spPr/>
        <p:txBody>
          <a:bodyPr/>
          <a:lstStyle>
            <a:lvl1pPr>
              <a:defRPr/>
            </a:lvl1pPr>
          </a:lstStyle>
          <a:p>
            <a:pPr>
              <a:defRPr/>
            </a:pPr>
            <a:fld id="{543689E4-EC32-4D7B-A338-4E583CB3EAD2}" type="datetime1">
              <a:rPr lang="en-US"/>
              <a:pPr>
                <a:defRPr/>
              </a:pPr>
              <a:t>12/25/21</a:t>
            </a:fld>
            <a:endParaRPr lang="en-US"/>
          </a:p>
        </p:txBody>
      </p:sp>
      <p:sp>
        <p:nvSpPr>
          <p:cNvPr id="5" name="Footer Placeholder 2">
            <a:extLst>
              <a:ext uri="{FF2B5EF4-FFF2-40B4-BE49-F238E27FC236}">
                <a16:creationId xmlns:a16="http://schemas.microsoft.com/office/drawing/2014/main" id="{E19009AE-C1AD-4711-92DE-F90E14D869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02A3368-47C8-4F98-AC2D-7F56ABEDA0CB}"/>
              </a:ext>
            </a:extLst>
          </p:cNvPr>
          <p:cNvSpPr>
            <a:spLocks noGrp="1"/>
          </p:cNvSpPr>
          <p:nvPr>
            <p:ph type="sldNum" sz="quarter" idx="12"/>
          </p:nvPr>
        </p:nvSpPr>
        <p:spPr/>
        <p:txBody>
          <a:bodyPr/>
          <a:lstStyle>
            <a:lvl1pPr>
              <a:defRPr/>
            </a:lvl1pPr>
          </a:lstStyle>
          <a:p>
            <a:pPr>
              <a:defRPr/>
            </a:pPr>
            <a:fld id="{A0A8229A-9078-4D19-A155-206D4F698702}" type="slidenum">
              <a:rPr lang="en-US" altLang="vi-VN"/>
              <a:pPr>
                <a:defRPr/>
              </a:pPr>
              <a:t>‹#›</a:t>
            </a:fld>
            <a:endParaRPr lang="en-US" altLang="vi-VN"/>
          </a:p>
        </p:txBody>
      </p:sp>
    </p:spTree>
    <p:extLst>
      <p:ext uri="{BB962C8B-B14F-4D97-AF65-F5344CB8AC3E}">
        <p14:creationId xmlns:p14="http://schemas.microsoft.com/office/powerpoint/2010/main" val="708606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0DE6B03-3FF3-43A7-9227-E6CD671C13F1}"/>
              </a:ext>
            </a:extLst>
          </p:cNvPr>
          <p:cNvSpPr>
            <a:spLocks noGrp="1"/>
          </p:cNvSpPr>
          <p:nvPr>
            <p:ph type="dt" sz="half" idx="10"/>
          </p:nvPr>
        </p:nvSpPr>
        <p:spPr/>
        <p:txBody>
          <a:bodyPr/>
          <a:lstStyle>
            <a:lvl1pPr>
              <a:defRPr/>
            </a:lvl1pPr>
          </a:lstStyle>
          <a:p>
            <a:pPr>
              <a:defRPr/>
            </a:pPr>
            <a:fld id="{97B88CA0-19CF-49F3-9DC5-CD3E3C2558EF}" type="datetime1">
              <a:rPr lang="en-US"/>
              <a:pPr>
                <a:defRPr/>
              </a:pPr>
              <a:t>12/25/21</a:t>
            </a:fld>
            <a:endParaRPr lang="en-US"/>
          </a:p>
        </p:txBody>
      </p:sp>
      <p:sp>
        <p:nvSpPr>
          <p:cNvPr id="5" name="Footer Placeholder 2">
            <a:extLst>
              <a:ext uri="{FF2B5EF4-FFF2-40B4-BE49-F238E27FC236}">
                <a16:creationId xmlns:a16="http://schemas.microsoft.com/office/drawing/2014/main" id="{BD7E4924-B1F4-4499-8D96-CE164404C3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C02B7C8-1243-4488-B103-B6D5C9F00DE1}"/>
              </a:ext>
            </a:extLst>
          </p:cNvPr>
          <p:cNvSpPr>
            <a:spLocks noGrp="1"/>
          </p:cNvSpPr>
          <p:nvPr>
            <p:ph type="sldNum" sz="quarter" idx="12"/>
          </p:nvPr>
        </p:nvSpPr>
        <p:spPr/>
        <p:txBody>
          <a:bodyPr/>
          <a:lstStyle>
            <a:lvl1pPr>
              <a:defRPr/>
            </a:lvl1pPr>
          </a:lstStyle>
          <a:p>
            <a:pPr>
              <a:defRPr/>
            </a:pPr>
            <a:fld id="{0886504A-FF40-427D-A8DA-24C802237497}" type="slidenum">
              <a:rPr lang="en-US" altLang="vi-VN"/>
              <a:pPr>
                <a:defRPr/>
              </a:pPr>
              <a:t>‹#›</a:t>
            </a:fld>
            <a:endParaRPr lang="en-US" altLang="vi-VN"/>
          </a:p>
        </p:txBody>
      </p:sp>
    </p:spTree>
    <p:extLst>
      <p:ext uri="{BB962C8B-B14F-4D97-AF65-F5344CB8AC3E}">
        <p14:creationId xmlns:p14="http://schemas.microsoft.com/office/powerpoint/2010/main" val="64288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FE06E93-E7F5-4718-BB97-9AD1008AA21D}"/>
              </a:ext>
            </a:extLst>
          </p:cNvPr>
          <p:cNvSpPr>
            <a:spLocks noGrp="1"/>
          </p:cNvSpPr>
          <p:nvPr>
            <p:ph type="dt" sz="half" idx="10"/>
          </p:nvPr>
        </p:nvSpPr>
        <p:spPr/>
        <p:txBody>
          <a:bodyPr/>
          <a:lstStyle>
            <a:lvl1pPr>
              <a:defRPr/>
            </a:lvl1pPr>
          </a:lstStyle>
          <a:p>
            <a:pPr>
              <a:defRPr/>
            </a:pPr>
            <a:fld id="{4B8915C9-14BC-4BAC-A98A-EC3EC283D219}" type="datetime1">
              <a:rPr lang="en-US"/>
              <a:pPr>
                <a:defRPr/>
              </a:pPr>
              <a:t>12/25/21</a:t>
            </a:fld>
            <a:endParaRPr lang="en-US"/>
          </a:p>
        </p:txBody>
      </p:sp>
      <p:sp>
        <p:nvSpPr>
          <p:cNvPr id="5" name="Footer Placeholder 2">
            <a:extLst>
              <a:ext uri="{FF2B5EF4-FFF2-40B4-BE49-F238E27FC236}">
                <a16:creationId xmlns:a16="http://schemas.microsoft.com/office/drawing/2014/main" id="{223866F8-57AA-44E7-9476-4792495342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CB8931B2-CB9E-492C-914F-E8E27DF71DE8}"/>
              </a:ext>
            </a:extLst>
          </p:cNvPr>
          <p:cNvSpPr>
            <a:spLocks noGrp="1"/>
          </p:cNvSpPr>
          <p:nvPr>
            <p:ph type="sldNum" sz="quarter" idx="12"/>
          </p:nvPr>
        </p:nvSpPr>
        <p:spPr/>
        <p:txBody>
          <a:bodyPr/>
          <a:lstStyle>
            <a:lvl1pPr>
              <a:defRPr/>
            </a:lvl1pPr>
          </a:lstStyle>
          <a:p>
            <a:pPr>
              <a:defRPr/>
            </a:pPr>
            <a:fld id="{90EC1FE5-0CEE-43FF-BD64-3261A2FC6CA7}" type="slidenum">
              <a:rPr lang="en-US" altLang="vi-VN"/>
              <a:pPr>
                <a:defRPr/>
              </a:pPr>
              <a:t>‹#›</a:t>
            </a:fld>
            <a:endParaRPr lang="en-US" altLang="vi-VN"/>
          </a:p>
        </p:txBody>
      </p:sp>
    </p:spTree>
    <p:extLst>
      <p:ext uri="{BB962C8B-B14F-4D97-AF65-F5344CB8AC3E}">
        <p14:creationId xmlns:p14="http://schemas.microsoft.com/office/powerpoint/2010/main" val="2001458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B7ACE4D-FEDA-4626-9985-5069F260188D}"/>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6D0A2B6-55F1-406F-9109-E9F2B27B20D0}"/>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FF84A60-05D6-4ADC-954C-FBE4F53F6782}"/>
              </a:ext>
            </a:extLst>
          </p:cNvPr>
          <p:cNvSpPr>
            <a:spLocks noGrp="1" noChangeArrowheads="1"/>
          </p:cNvSpPr>
          <p:nvPr>
            <p:ph type="sldNum" sz="quarter" idx="12"/>
          </p:nvPr>
        </p:nvSpPr>
        <p:spPr/>
        <p:txBody>
          <a:bodyPr/>
          <a:lstStyle>
            <a:lvl1pPr>
              <a:defRPr smtClean="0"/>
            </a:lvl1pPr>
          </a:lstStyle>
          <a:p>
            <a:pPr>
              <a:defRPr/>
            </a:pPr>
            <a:fld id="{AA54D8FA-1C2B-4E91-9874-58D82C19203C}" type="slidenum">
              <a:rPr lang="en-US" altLang="en-US"/>
              <a:pPr>
                <a:defRPr/>
              </a:pPr>
              <a:t>‹#›</a:t>
            </a:fld>
            <a:endParaRPr lang="en-US" altLang="en-US"/>
          </a:p>
        </p:txBody>
      </p:sp>
    </p:spTree>
    <p:extLst>
      <p:ext uri="{BB962C8B-B14F-4D97-AF65-F5344CB8AC3E}">
        <p14:creationId xmlns:p14="http://schemas.microsoft.com/office/powerpoint/2010/main" val="3817649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B7ACE4D-FEDA-4626-9985-5069F260188D}"/>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6D0A2B6-55F1-406F-9109-E9F2B27B20D0}"/>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FF84A60-05D6-4ADC-954C-FBE4F53F6782}"/>
              </a:ext>
            </a:extLst>
          </p:cNvPr>
          <p:cNvSpPr>
            <a:spLocks noGrp="1" noChangeArrowheads="1"/>
          </p:cNvSpPr>
          <p:nvPr>
            <p:ph type="sldNum" sz="quarter" idx="12"/>
          </p:nvPr>
        </p:nvSpPr>
        <p:spPr/>
        <p:txBody>
          <a:bodyPr/>
          <a:lstStyle>
            <a:lvl1pPr>
              <a:defRPr smtClean="0"/>
            </a:lvl1pPr>
          </a:lstStyle>
          <a:p>
            <a:pPr>
              <a:defRPr/>
            </a:pPr>
            <a:fld id="{AA54D8FA-1C2B-4E91-9874-58D82C19203C}" type="slidenum">
              <a:rPr lang="en-US" altLang="en-US"/>
              <a:pPr>
                <a:defRPr/>
              </a:pPr>
              <a:t>‹#›</a:t>
            </a:fld>
            <a:endParaRPr lang="en-US" altLang="en-US"/>
          </a:p>
        </p:txBody>
      </p:sp>
    </p:spTree>
    <p:extLst>
      <p:ext uri="{BB962C8B-B14F-4D97-AF65-F5344CB8AC3E}">
        <p14:creationId xmlns:p14="http://schemas.microsoft.com/office/powerpoint/2010/main" val="484910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内容">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D9D555A-500A-4CC8-94E0-7EABA05478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3775" y="6021388"/>
            <a:ext cx="18002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1">
            <a:extLst>
              <a:ext uri="{FF2B5EF4-FFF2-40B4-BE49-F238E27FC236}">
                <a16:creationId xmlns:a16="http://schemas.microsoft.com/office/drawing/2014/main" id="{3B02C64C-BDA6-4EEE-92A2-1A42192E25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41488" y="-836613"/>
            <a:ext cx="9985376" cy="157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025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内容">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D9D555A-500A-4CC8-94E0-7EABA05478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3775" y="6021388"/>
            <a:ext cx="18002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1">
            <a:extLst>
              <a:ext uri="{FF2B5EF4-FFF2-40B4-BE49-F238E27FC236}">
                <a16:creationId xmlns:a16="http://schemas.microsoft.com/office/drawing/2014/main" id="{3B02C64C-BDA6-4EEE-92A2-1A42192E25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41488" y="-836613"/>
            <a:ext cx="9985376" cy="157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52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CA81A9-B262-4F31-ACA2-402868FF397F}"/>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useBgFill="1">
        <p:nvSpPr>
          <p:cNvPr id="5" name="Rounded Rectangle 10">
            <a:extLst>
              <a:ext uri="{FF2B5EF4-FFF2-40B4-BE49-F238E27FC236}">
                <a16:creationId xmlns:a16="http://schemas.microsoft.com/office/drawing/2014/main" id="{5CB0EB21-ED58-4E57-8419-0C5C506B06E9}"/>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ectangle 5">
            <a:extLst>
              <a:ext uri="{FF2B5EF4-FFF2-40B4-BE49-F238E27FC236}">
                <a16:creationId xmlns:a16="http://schemas.microsoft.com/office/drawing/2014/main" id="{FB030F3A-4B89-427F-90A4-714E8C101E0C}"/>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Rectangle 6">
            <a:extLst>
              <a:ext uri="{FF2B5EF4-FFF2-40B4-BE49-F238E27FC236}">
                <a16:creationId xmlns:a16="http://schemas.microsoft.com/office/drawing/2014/main" id="{05B778FB-75CF-4ADF-A435-14171D69E5A6}"/>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0" name="Rectangle 9">
            <a:extLst>
              <a:ext uri="{FF2B5EF4-FFF2-40B4-BE49-F238E27FC236}">
                <a16:creationId xmlns:a16="http://schemas.microsoft.com/office/drawing/2014/main" id="{66E198CA-939C-4D5D-A896-093F1C0D7274}"/>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a:extLst>
              <a:ext uri="{FF2B5EF4-FFF2-40B4-BE49-F238E27FC236}">
                <a16:creationId xmlns:a16="http://schemas.microsoft.com/office/drawing/2014/main" id="{A8B672BC-C2E4-478E-8B28-1781B80C06FA}"/>
              </a:ext>
            </a:extLst>
          </p:cNvPr>
          <p:cNvSpPr>
            <a:spLocks noGrp="1"/>
          </p:cNvSpPr>
          <p:nvPr>
            <p:ph type="dt" sz="half" idx="10"/>
          </p:nvPr>
        </p:nvSpPr>
        <p:spPr/>
        <p:txBody>
          <a:bodyPr/>
          <a:lstStyle>
            <a:lvl1pPr>
              <a:defRPr/>
            </a:lvl1pPr>
          </a:lstStyle>
          <a:p>
            <a:pPr>
              <a:defRPr/>
            </a:pPr>
            <a:fld id="{9C506C42-2865-40FC-87C1-AC7C6AB867BE}" type="datetime1">
              <a:rPr lang="en-US"/>
              <a:pPr>
                <a:defRPr/>
              </a:pPr>
              <a:t>12/25/21</a:t>
            </a:fld>
            <a:endParaRPr lang="en-US"/>
          </a:p>
        </p:txBody>
      </p:sp>
      <p:sp>
        <p:nvSpPr>
          <p:cNvPr id="12" name="Footer Placeholder 16">
            <a:extLst>
              <a:ext uri="{FF2B5EF4-FFF2-40B4-BE49-F238E27FC236}">
                <a16:creationId xmlns:a16="http://schemas.microsoft.com/office/drawing/2014/main" id="{E398D62A-6AEC-45A4-97A2-FECB9F34C695}"/>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28">
            <a:extLst>
              <a:ext uri="{FF2B5EF4-FFF2-40B4-BE49-F238E27FC236}">
                <a16:creationId xmlns:a16="http://schemas.microsoft.com/office/drawing/2014/main" id="{534307D8-A95C-4F1F-A8A3-A37B2213CE30}"/>
              </a:ext>
            </a:extLst>
          </p:cNvPr>
          <p:cNvSpPr>
            <a:spLocks noGrp="1"/>
          </p:cNvSpPr>
          <p:nvPr>
            <p:ph type="sldNum" sz="quarter" idx="12"/>
          </p:nvPr>
        </p:nvSpPr>
        <p:spPr/>
        <p:txBody>
          <a:bodyPr/>
          <a:lstStyle>
            <a:lvl1pPr>
              <a:defRPr smtClean="0"/>
            </a:lvl1pPr>
          </a:lstStyle>
          <a:p>
            <a:pPr>
              <a:defRPr/>
            </a:pPr>
            <a:fld id="{CFE143A7-B892-47C1-85AD-885654BDEA30}" type="slidenum">
              <a:rPr lang="en-US" altLang="vi-VN"/>
              <a:pPr>
                <a:defRPr/>
              </a:pPr>
              <a:t>‹#›</a:t>
            </a:fld>
            <a:endParaRPr lang="en-US" altLang="vi-VN"/>
          </a:p>
        </p:txBody>
      </p:sp>
    </p:spTree>
    <p:extLst>
      <p:ext uri="{BB962C8B-B14F-4D97-AF65-F5344CB8AC3E}">
        <p14:creationId xmlns:p14="http://schemas.microsoft.com/office/powerpoint/2010/main" val="12759730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C9828B2-DBA4-452B-86A3-51EB2E329736}"/>
              </a:ext>
            </a:extLst>
          </p:cNvPr>
          <p:cNvSpPr>
            <a:spLocks noGrp="1"/>
          </p:cNvSpPr>
          <p:nvPr>
            <p:ph type="dt" sz="half" idx="10"/>
          </p:nvPr>
        </p:nvSpPr>
        <p:spPr/>
        <p:txBody>
          <a:bodyPr/>
          <a:lstStyle>
            <a:lvl1pPr>
              <a:defRPr/>
            </a:lvl1pPr>
          </a:lstStyle>
          <a:p>
            <a:pPr>
              <a:defRPr/>
            </a:pPr>
            <a:fld id="{FFD905C2-CDAE-4884-90E2-461BE140E8C1}" type="datetime1">
              <a:rPr lang="en-US"/>
              <a:pPr>
                <a:defRPr/>
              </a:pPr>
              <a:t>12/25/21</a:t>
            </a:fld>
            <a:endParaRPr lang="en-US"/>
          </a:p>
        </p:txBody>
      </p:sp>
      <p:sp>
        <p:nvSpPr>
          <p:cNvPr id="5" name="Footer Placeholder 2">
            <a:extLst>
              <a:ext uri="{FF2B5EF4-FFF2-40B4-BE49-F238E27FC236}">
                <a16:creationId xmlns:a16="http://schemas.microsoft.com/office/drawing/2014/main" id="{75E2B5A8-02C1-459F-A35F-42F25BF661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87AFD4A-8EAF-4D4F-8FF1-E31393D07AD8}"/>
              </a:ext>
            </a:extLst>
          </p:cNvPr>
          <p:cNvSpPr>
            <a:spLocks noGrp="1"/>
          </p:cNvSpPr>
          <p:nvPr>
            <p:ph type="sldNum" sz="quarter" idx="12"/>
          </p:nvPr>
        </p:nvSpPr>
        <p:spPr/>
        <p:txBody>
          <a:bodyPr/>
          <a:lstStyle>
            <a:lvl1pPr>
              <a:defRPr/>
            </a:lvl1pPr>
          </a:lstStyle>
          <a:p>
            <a:pPr>
              <a:defRPr/>
            </a:pPr>
            <a:fld id="{7A71CC7D-A8DF-4248-9216-B4C4D3F66731}" type="slidenum">
              <a:rPr lang="en-US" altLang="vi-VN"/>
              <a:pPr>
                <a:defRPr/>
              </a:pPr>
              <a:t>‹#›</a:t>
            </a:fld>
            <a:endParaRPr lang="en-US" altLang="vi-VN"/>
          </a:p>
        </p:txBody>
      </p:sp>
    </p:spTree>
    <p:extLst>
      <p:ext uri="{BB962C8B-B14F-4D97-AF65-F5344CB8AC3E}">
        <p14:creationId xmlns:p14="http://schemas.microsoft.com/office/powerpoint/2010/main" val="3766583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C9828B2-DBA4-452B-86A3-51EB2E329736}"/>
              </a:ext>
            </a:extLst>
          </p:cNvPr>
          <p:cNvSpPr>
            <a:spLocks noGrp="1"/>
          </p:cNvSpPr>
          <p:nvPr>
            <p:ph type="dt" sz="half" idx="10"/>
          </p:nvPr>
        </p:nvSpPr>
        <p:spPr/>
        <p:txBody>
          <a:bodyPr/>
          <a:lstStyle>
            <a:lvl1pPr>
              <a:defRPr/>
            </a:lvl1pPr>
          </a:lstStyle>
          <a:p>
            <a:pPr>
              <a:defRPr/>
            </a:pPr>
            <a:fld id="{FFD905C2-CDAE-4884-90E2-461BE140E8C1}" type="datetime1">
              <a:rPr lang="en-US"/>
              <a:pPr>
                <a:defRPr/>
              </a:pPr>
              <a:t>12/25/21</a:t>
            </a:fld>
            <a:endParaRPr lang="en-US"/>
          </a:p>
        </p:txBody>
      </p:sp>
      <p:sp>
        <p:nvSpPr>
          <p:cNvPr id="5" name="Footer Placeholder 2">
            <a:extLst>
              <a:ext uri="{FF2B5EF4-FFF2-40B4-BE49-F238E27FC236}">
                <a16:creationId xmlns:a16="http://schemas.microsoft.com/office/drawing/2014/main" id="{75E2B5A8-02C1-459F-A35F-42F25BF661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87AFD4A-8EAF-4D4F-8FF1-E31393D07AD8}"/>
              </a:ext>
            </a:extLst>
          </p:cNvPr>
          <p:cNvSpPr>
            <a:spLocks noGrp="1"/>
          </p:cNvSpPr>
          <p:nvPr>
            <p:ph type="sldNum" sz="quarter" idx="12"/>
          </p:nvPr>
        </p:nvSpPr>
        <p:spPr/>
        <p:txBody>
          <a:bodyPr/>
          <a:lstStyle>
            <a:lvl1pPr>
              <a:defRPr/>
            </a:lvl1pPr>
          </a:lstStyle>
          <a:p>
            <a:pPr>
              <a:defRPr/>
            </a:pPr>
            <a:fld id="{7A71CC7D-A8DF-4248-9216-B4C4D3F66731}" type="slidenum">
              <a:rPr lang="en-US" altLang="vi-VN"/>
              <a:pPr>
                <a:defRPr/>
              </a:pPr>
              <a:t>‹#›</a:t>
            </a:fld>
            <a:endParaRPr lang="en-US" altLang="vi-VN"/>
          </a:p>
        </p:txBody>
      </p:sp>
    </p:spTree>
    <p:extLst>
      <p:ext uri="{BB962C8B-B14F-4D97-AF65-F5344CB8AC3E}">
        <p14:creationId xmlns:p14="http://schemas.microsoft.com/office/powerpoint/2010/main" val="580625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C9828B2-DBA4-452B-86A3-51EB2E329736}"/>
              </a:ext>
            </a:extLst>
          </p:cNvPr>
          <p:cNvSpPr>
            <a:spLocks noGrp="1"/>
          </p:cNvSpPr>
          <p:nvPr>
            <p:ph type="dt" sz="half" idx="10"/>
          </p:nvPr>
        </p:nvSpPr>
        <p:spPr/>
        <p:txBody>
          <a:bodyPr/>
          <a:lstStyle>
            <a:lvl1pPr>
              <a:defRPr/>
            </a:lvl1pPr>
          </a:lstStyle>
          <a:p>
            <a:pPr>
              <a:defRPr/>
            </a:pPr>
            <a:fld id="{FFD905C2-CDAE-4884-90E2-461BE140E8C1}" type="datetime1">
              <a:rPr lang="en-US"/>
              <a:pPr>
                <a:defRPr/>
              </a:pPr>
              <a:t>12/25/21</a:t>
            </a:fld>
            <a:endParaRPr lang="en-US"/>
          </a:p>
        </p:txBody>
      </p:sp>
      <p:sp>
        <p:nvSpPr>
          <p:cNvPr id="5" name="Footer Placeholder 2">
            <a:extLst>
              <a:ext uri="{FF2B5EF4-FFF2-40B4-BE49-F238E27FC236}">
                <a16:creationId xmlns:a16="http://schemas.microsoft.com/office/drawing/2014/main" id="{75E2B5A8-02C1-459F-A35F-42F25BF661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87AFD4A-8EAF-4D4F-8FF1-E31393D07AD8}"/>
              </a:ext>
            </a:extLst>
          </p:cNvPr>
          <p:cNvSpPr>
            <a:spLocks noGrp="1"/>
          </p:cNvSpPr>
          <p:nvPr>
            <p:ph type="sldNum" sz="quarter" idx="12"/>
          </p:nvPr>
        </p:nvSpPr>
        <p:spPr/>
        <p:txBody>
          <a:bodyPr/>
          <a:lstStyle>
            <a:lvl1pPr>
              <a:defRPr/>
            </a:lvl1pPr>
          </a:lstStyle>
          <a:p>
            <a:pPr>
              <a:defRPr/>
            </a:pPr>
            <a:fld id="{7A71CC7D-A8DF-4248-9216-B4C4D3F66731}" type="slidenum">
              <a:rPr lang="en-US" altLang="vi-VN"/>
              <a:pPr>
                <a:defRPr/>
              </a:pPr>
              <a:t>‹#›</a:t>
            </a:fld>
            <a:endParaRPr lang="en-US" altLang="vi-VN"/>
          </a:p>
        </p:txBody>
      </p:sp>
    </p:spTree>
    <p:extLst>
      <p:ext uri="{BB962C8B-B14F-4D97-AF65-F5344CB8AC3E}">
        <p14:creationId xmlns:p14="http://schemas.microsoft.com/office/powerpoint/2010/main" val="3379830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C9828B2-DBA4-452B-86A3-51EB2E329736}"/>
              </a:ext>
            </a:extLst>
          </p:cNvPr>
          <p:cNvSpPr>
            <a:spLocks noGrp="1"/>
          </p:cNvSpPr>
          <p:nvPr>
            <p:ph type="dt" sz="half" idx="10"/>
          </p:nvPr>
        </p:nvSpPr>
        <p:spPr/>
        <p:txBody>
          <a:bodyPr/>
          <a:lstStyle>
            <a:lvl1pPr>
              <a:defRPr/>
            </a:lvl1pPr>
          </a:lstStyle>
          <a:p>
            <a:pPr>
              <a:defRPr/>
            </a:pPr>
            <a:fld id="{FFD905C2-CDAE-4884-90E2-461BE140E8C1}" type="datetime1">
              <a:rPr lang="en-US"/>
              <a:pPr>
                <a:defRPr/>
              </a:pPr>
              <a:t>12/25/21</a:t>
            </a:fld>
            <a:endParaRPr lang="en-US"/>
          </a:p>
        </p:txBody>
      </p:sp>
      <p:sp>
        <p:nvSpPr>
          <p:cNvPr id="5" name="Footer Placeholder 2">
            <a:extLst>
              <a:ext uri="{FF2B5EF4-FFF2-40B4-BE49-F238E27FC236}">
                <a16:creationId xmlns:a16="http://schemas.microsoft.com/office/drawing/2014/main" id="{75E2B5A8-02C1-459F-A35F-42F25BF661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87AFD4A-8EAF-4D4F-8FF1-E31393D07AD8}"/>
              </a:ext>
            </a:extLst>
          </p:cNvPr>
          <p:cNvSpPr>
            <a:spLocks noGrp="1"/>
          </p:cNvSpPr>
          <p:nvPr>
            <p:ph type="sldNum" sz="quarter" idx="12"/>
          </p:nvPr>
        </p:nvSpPr>
        <p:spPr/>
        <p:txBody>
          <a:bodyPr/>
          <a:lstStyle>
            <a:lvl1pPr>
              <a:defRPr/>
            </a:lvl1pPr>
          </a:lstStyle>
          <a:p>
            <a:pPr>
              <a:defRPr/>
            </a:pPr>
            <a:fld id="{7A71CC7D-A8DF-4248-9216-B4C4D3F66731}" type="slidenum">
              <a:rPr lang="en-US" altLang="vi-VN"/>
              <a:pPr>
                <a:defRPr/>
              </a:pPr>
              <a:t>‹#›</a:t>
            </a:fld>
            <a:endParaRPr lang="en-US" altLang="vi-VN"/>
          </a:p>
        </p:txBody>
      </p:sp>
    </p:spTree>
    <p:extLst>
      <p:ext uri="{BB962C8B-B14F-4D97-AF65-F5344CB8AC3E}">
        <p14:creationId xmlns:p14="http://schemas.microsoft.com/office/powerpoint/2010/main" val="4142556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F4DED5-D711-4D86-A0CB-E635E10DE522}"/>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useBgFill="1">
        <p:nvSpPr>
          <p:cNvPr id="5" name="Rounded Rectangle 10">
            <a:extLst>
              <a:ext uri="{FF2B5EF4-FFF2-40B4-BE49-F238E27FC236}">
                <a16:creationId xmlns:a16="http://schemas.microsoft.com/office/drawing/2014/main" id="{DE625922-BE6A-4B49-A19F-8835F12295F1}"/>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ectangle 5">
            <a:extLst>
              <a:ext uri="{FF2B5EF4-FFF2-40B4-BE49-F238E27FC236}">
                <a16:creationId xmlns:a16="http://schemas.microsoft.com/office/drawing/2014/main" id="{E756B411-8273-4743-9938-C7D86A577D20}"/>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Rectangle 6">
            <a:extLst>
              <a:ext uri="{FF2B5EF4-FFF2-40B4-BE49-F238E27FC236}">
                <a16:creationId xmlns:a16="http://schemas.microsoft.com/office/drawing/2014/main" id="{6463FC2C-16BD-4B4C-A11A-2EEC0C6A0F64}"/>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Rectangle 7">
            <a:extLst>
              <a:ext uri="{FF2B5EF4-FFF2-40B4-BE49-F238E27FC236}">
                <a16:creationId xmlns:a16="http://schemas.microsoft.com/office/drawing/2014/main" id="{3E546784-EEDC-46C9-8D97-003935241AD8}"/>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AF83B56A-2622-48B3-AA37-D293ED4F7DD9}"/>
              </a:ext>
            </a:extLst>
          </p:cNvPr>
          <p:cNvSpPr>
            <a:spLocks noGrp="1"/>
          </p:cNvSpPr>
          <p:nvPr>
            <p:ph type="dt" sz="half" idx="10"/>
          </p:nvPr>
        </p:nvSpPr>
        <p:spPr/>
        <p:txBody>
          <a:bodyPr/>
          <a:lstStyle>
            <a:lvl1pPr>
              <a:defRPr/>
            </a:lvl1pPr>
          </a:lstStyle>
          <a:p>
            <a:pPr>
              <a:defRPr/>
            </a:pPr>
            <a:fld id="{F4E9838F-D819-4240-8618-B171EC3F4E48}" type="datetime1">
              <a:rPr lang="en-US"/>
              <a:pPr>
                <a:defRPr/>
              </a:pPr>
              <a:t>12/25/21</a:t>
            </a:fld>
            <a:endParaRPr lang="en-US"/>
          </a:p>
        </p:txBody>
      </p:sp>
      <p:sp>
        <p:nvSpPr>
          <p:cNvPr id="10" name="Footer Placeholder 4">
            <a:extLst>
              <a:ext uri="{FF2B5EF4-FFF2-40B4-BE49-F238E27FC236}">
                <a16:creationId xmlns:a16="http://schemas.microsoft.com/office/drawing/2014/main" id="{E52DFB09-7EE4-4D30-BB9C-6475FD67323C}"/>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F7CA9322-87BD-40D4-AD5F-FE7016268821}"/>
              </a:ext>
            </a:extLst>
          </p:cNvPr>
          <p:cNvSpPr>
            <a:spLocks noGrp="1"/>
          </p:cNvSpPr>
          <p:nvPr>
            <p:ph type="sldNum" sz="quarter" idx="12"/>
          </p:nvPr>
        </p:nvSpPr>
        <p:spPr>
          <a:xfrm>
            <a:off x="146050" y="6208713"/>
            <a:ext cx="457200" cy="457200"/>
          </a:xfrm>
        </p:spPr>
        <p:txBody>
          <a:bodyPr/>
          <a:lstStyle>
            <a:lvl1pPr>
              <a:defRPr smtClean="0"/>
            </a:lvl1pPr>
          </a:lstStyle>
          <a:p>
            <a:pPr>
              <a:defRPr/>
            </a:pPr>
            <a:fld id="{956FBCCF-6220-4E5B-BFA3-3BFB73901DF5}" type="slidenum">
              <a:rPr lang="en-US" altLang="vi-VN"/>
              <a:pPr>
                <a:defRPr/>
              </a:pPr>
              <a:t>‹#›</a:t>
            </a:fld>
            <a:endParaRPr lang="en-US" altLang="vi-VN"/>
          </a:p>
        </p:txBody>
      </p:sp>
    </p:spTree>
    <p:extLst>
      <p:ext uri="{BB962C8B-B14F-4D97-AF65-F5344CB8AC3E}">
        <p14:creationId xmlns:p14="http://schemas.microsoft.com/office/powerpoint/2010/main" val="2514390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FE06E93-E7F5-4718-BB97-9AD1008AA21D}"/>
              </a:ext>
            </a:extLst>
          </p:cNvPr>
          <p:cNvSpPr>
            <a:spLocks noGrp="1"/>
          </p:cNvSpPr>
          <p:nvPr>
            <p:ph type="dt" sz="half" idx="10"/>
          </p:nvPr>
        </p:nvSpPr>
        <p:spPr/>
        <p:txBody>
          <a:bodyPr/>
          <a:lstStyle>
            <a:lvl1pPr>
              <a:defRPr/>
            </a:lvl1pPr>
          </a:lstStyle>
          <a:p>
            <a:pPr>
              <a:defRPr/>
            </a:pPr>
            <a:fld id="{4B8915C9-14BC-4BAC-A98A-EC3EC283D219}" type="datetime1">
              <a:rPr lang="en-US"/>
              <a:pPr>
                <a:defRPr/>
              </a:pPr>
              <a:t>12/25/21</a:t>
            </a:fld>
            <a:endParaRPr lang="en-US"/>
          </a:p>
        </p:txBody>
      </p:sp>
      <p:sp>
        <p:nvSpPr>
          <p:cNvPr id="5" name="Footer Placeholder 2">
            <a:extLst>
              <a:ext uri="{FF2B5EF4-FFF2-40B4-BE49-F238E27FC236}">
                <a16:creationId xmlns:a16="http://schemas.microsoft.com/office/drawing/2014/main" id="{223866F8-57AA-44E7-9476-4792495342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CB8931B2-CB9E-492C-914F-E8E27DF71DE8}"/>
              </a:ext>
            </a:extLst>
          </p:cNvPr>
          <p:cNvSpPr>
            <a:spLocks noGrp="1"/>
          </p:cNvSpPr>
          <p:nvPr>
            <p:ph type="sldNum" sz="quarter" idx="12"/>
          </p:nvPr>
        </p:nvSpPr>
        <p:spPr/>
        <p:txBody>
          <a:bodyPr/>
          <a:lstStyle>
            <a:lvl1pPr>
              <a:defRPr/>
            </a:lvl1pPr>
          </a:lstStyle>
          <a:p>
            <a:pPr>
              <a:defRPr/>
            </a:pPr>
            <a:fld id="{90EC1FE5-0CEE-43FF-BD64-3261A2FC6CA7}" type="slidenum">
              <a:rPr lang="en-US" altLang="vi-VN"/>
              <a:pPr>
                <a:defRPr/>
              </a:pPr>
              <a:t>‹#›</a:t>
            </a:fld>
            <a:endParaRPr lang="en-US" altLang="vi-VN"/>
          </a:p>
        </p:txBody>
      </p:sp>
    </p:spTree>
    <p:extLst>
      <p:ext uri="{BB962C8B-B14F-4D97-AF65-F5344CB8AC3E}">
        <p14:creationId xmlns:p14="http://schemas.microsoft.com/office/powerpoint/2010/main" val="970610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803B820F-D682-4B63-BB09-67B4DDE3AFBB}"/>
              </a:ext>
            </a:extLst>
          </p:cNvPr>
          <p:cNvSpPr>
            <a:spLocks noGrp="1"/>
          </p:cNvSpPr>
          <p:nvPr>
            <p:ph type="dt" sz="half" idx="10"/>
          </p:nvPr>
        </p:nvSpPr>
        <p:spPr/>
        <p:txBody>
          <a:bodyPr/>
          <a:lstStyle>
            <a:lvl1pPr>
              <a:defRPr/>
            </a:lvl1pPr>
          </a:lstStyle>
          <a:p>
            <a:pPr>
              <a:defRPr/>
            </a:pPr>
            <a:fld id="{97B54F76-CD59-4D0E-80E9-FE6DA05B15C7}" type="datetime1">
              <a:rPr lang="en-US"/>
              <a:pPr>
                <a:defRPr/>
              </a:pPr>
              <a:t>12/25/21</a:t>
            </a:fld>
            <a:endParaRPr lang="en-US"/>
          </a:p>
        </p:txBody>
      </p:sp>
      <p:sp>
        <p:nvSpPr>
          <p:cNvPr id="6" name="Footer Placeholder 2">
            <a:extLst>
              <a:ext uri="{FF2B5EF4-FFF2-40B4-BE49-F238E27FC236}">
                <a16:creationId xmlns:a16="http://schemas.microsoft.com/office/drawing/2014/main" id="{3ECAA097-8FE9-4781-BB7E-AB1D9CA859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E79C1BA3-678F-47AA-8EEE-135F713770EB}"/>
              </a:ext>
            </a:extLst>
          </p:cNvPr>
          <p:cNvSpPr>
            <a:spLocks noGrp="1"/>
          </p:cNvSpPr>
          <p:nvPr>
            <p:ph type="sldNum" sz="quarter" idx="12"/>
          </p:nvPr>
        </p:nvSpPr>
        <p:spPr/>
        <p:txBody>
          <a:bodyPr/>
          <a:lstStyle>
            <a:lvl1pPr>
              <a:defRPr/>
            </a:lvl1pPr>
          </a:lstStyle>
          <a:p>
            <a:pPr>
              <a:defRPr/>
            </a:pPr>
            <a:fld id="{29A0779D-2174-4B6F-96E4-40C36E32DF26}" type="slidenum">
              <a:rPr lang="en-US" altLang="vi-VN"/>
              <a:pPr>
                <a:defRPr/>
              </a:pPr>
              <a:t>‹#›</a:t>
            </a:fld>
            <a:endParaRPr lang="en-US" altLang="vi-VN"/>
          </a:p>
        </p:txBody>
      </p:sp>
    </p:spTree>
    <p:extLst>
      <p:ext uri="{BB962C8B-B14F-4D97-AF65-F5344CB8AC3E}">
        <p14:creationId xmlns:p14="http://schemas.microsoft.com/office/powerpoint/2010/main" val="680656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6E4F9EC5-E3D2-4595-95FD-2DFBF31D1E3F}"/>
              </a:ext>
            </a:extLst>
          </p:cNvPr>
          <p:cNvSpPr>
            <a:spLocks noGrp="1"/>
          </p:cNvSpPr>
          <p:nvPr>
            <p:ph type="dt" sz="half" idx="10"/>
          </p:nvPr>
        </p:nvSpPr>
        <p:spPr/>
        <p:txBody>
          <a:bodyPr/>
          <a:lstStyle>
            <a:lvl1pPr>
              <a:defRPr/>
            </a:lvl1pPr>
          </a:lstStyle>
          <a:p>
            <a:pPr>
              <a:defRPr/>
            </a:pPr>
            <a:fld id="{F07F2B52-F8E1-4933-BDF3-65AE42A007B2}" type="datetime1">
              <a:rPr lang="en-US"/>
              <a:pPr>
                <a:defRPr/>
              </a:pPr>
              <a:t>12/25/21</a:t>
            </a:fld>
            <a:endParaRPr lang="en-US"/>
          </a:p>
        </p:txBody>
      </p:sp>
      <p:sp>
        <p:nvSpPr>
          <p:cNvPr id="8" name="Footer Placeholder 2">
            <a:extLst>
              <a:ext uri="{FF2B5EF4-FFF2-40B4-BE49-F238E27FC236}">
                <a16:creationId xmlns:a16="http://schemas.microsoft.com/office/drawing/2014/main" id="{29C59153-812B-4D10-AD7E-BACAF49668C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CF030631-A711-4451-B15E-C316664897D6}"/>
              </a:ext>
            </a:extLst>
          </p:cNvPr>
          <p:cNvSpPr>
            <a:spLocks noGrp="1"/>
          </p:cNvSpPr>
          <p:nvPr>
            <p:ph type="sldNum" sz="quarter" idx="12"/>
          </p:nvPr>
        </p:nvSpPr>
        <p:spPr/>
        <p:txBody>
          <a:bodyPr/>
          <a:lstStyle>
            <a:lvl1pPr>
              <a:defRPr/>
            </a:lvl1pPr>
          </a:lstStyle>
          <a:p>
            <a:pPr>
              <a:defRPr/>
            </a:pPr>
            <a:fld id="{5DBB31BF-EC5F-4089-899E-9317B734C5ED}" type="slidenum">
              <a:rPr lang="en-US" altLang="vi-VN"/>
              <a:pPr>
                <a:defRPr/>
              </a:pPr>
              <a:t>‹#›</a:t>
            </a:fld>
            <a:endParaRPr lang="en-US" altLang="vi-VN"/>
          </a:p>
        </p:txBody>
      </p:sp>
    </p:spTree>
    <p:extLst>
      <p:ext uri="{BB962C8B-B14F-4D97-AF65-F5344CB8AC3E}">
        <p14:creationId xmlns:p14="http://schemas.microsoft.com/office/powerpoint/2010/main" val="2527592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272EFCB0-6805-4902-9254-2215FE9A8252}"/>
              </a:ext>
            </a:extLst>
          </p:cNvPr>
          <p:cNvSpPr>
            <a:spLocks noGrp="1"/>
          </p:cNvSpPr>
          <p:nvPr>
            <p:ph type="dt" sz="half" idx="10"/>
          </p:nvPr>
        </p:nvSpPr>
        <p:spPr/>
        <p:txBody>
          <a:bodyPr/>
          <a:lstStyle>
            <a:lvl1pPr>
              <a:defRPr/>
            </a:lvl1pPr>
          </a:lstStyle>
          <a:p>
            <a:pPr>
              <a:defRPr/>
            </a:pPr>
            <a:fld id="{7EACB46D-CBBB-4BD2-A2F6-2D6074F498B2}" type="datetime1">
              <a:rPr lang="en-US"/>
              <a:pPr>
                <a:defRPr/>
              </a:pPr>
              <a:t>12/25/21</a:t>
            </a:fld>
            <a:endParaRPr lang="en-US"/>
          </a:p>
        </p:txBody>
      </p:sp>
      <p:sp>
        <p:nvSpPr>
          <p:cNvPr id="4" name="Footer Placeholder 2">
            <a:extLst>
              <a:ext uri="{FF2B5EF4-FFF2-40B4-BE49-F238E27FC236}">
                <a16:creationId xmlns:a16="http://schemas.microsoft.com/office/drawing/2014/main" id="{5E464512-75CB-4833-8C8C-6366E80344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1A20F10B-1086-4A2E-A685-43E312C5773A}"/>
              </a:ext>
            </a:extLst>
          </p:cNvPr>
          <p:cNvSpPr>
            <a:spLocks noGrp="1"/>
          </p:cNvSpPr>
          <p:nvPr>
            <p:ph type="sldNum" sz="quarter" idx="12"/>
          </p:nvPr>
        </p:nvSpPr>
        <p:spPr/>
        <p:txBody>
          <a:bodyPr/>
          <a:lstStyle>
            <a:lvl1pPr>
              <a:defRPr/>
            </a:lvl1pPr>
          </a:lstStyle>
          <a:p>
            <a:pPr>
              <a:defRPr/>
            </a:pPr>
            <a:fld id="{3EA21550-6482-4D1C-8E6F-ADC6ACC5F10C}" type="slidenum">
              <a:rPr lang="en-US" altLang="vi-VN"/>
              <a:pPr>
                <a:defRPr/>
              </a:pPr>
              <a:t>‹#›</a:t>
            </a:fld>
            <a:endParaRPr lang="en-US" altLang="vi-VN"/>
          </a:p>
        </p:txBody>
      </p:sp>
    </p:spTree>
    <p:extLst>
      <p:ext uri="{BB962C8B-B14F-4D97-AF65-F5344CB8AC3E}">
        <p14:creationId xmlns:p14="http://schemas.microsoft.com/office/powerpoint/2010/main" val="2178537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80AD1BDC-4168-49FF-B5D9-B5AE37734F2F}"/>
              </a:ext>
            </a:extLst>
          </p:cNvPr>
          <p:cNvSpPr>
            <a:spLocks noGrp="1"/>
          </p:cNvSpPr>
          <p:nvPr>
            <p:ph type="dt" sz="half" idx="10"/>
          </p:nvPr>
        </p:nvSpPr>
        <p:spPr/>
        <p:txBody>
          <a:bodyPr/>
          <a:lstStyle>
            <a:lvl1pPr>
              <a:defRPr/>
            </a:lvl1pPr>
          </a:lstStyle>
          <a:p>
            <a:pPr>
              <a:defRPr/>
            </a:pPr>
            <a:fld id="{75F97FC4-E123-4583-9E7D-25F608CAF029}" type="datetime1">
              <a:rPr lang="en-US"/>
              <a:pPr>
                <a:defRPr/>
              </a:pPr>
              <a:t>12/25/21</a:t>
            </a:fld>
            <a:endParaRPr lang="en-US"/>
          </a:p>
        </p:txBody>
      </p:sp>
      <p:sp>
        <p:nvSpPr>
          <p:cNvPr id="3" name="Footer Placeholder 2">
            <a:extLst>
              <a:ext uri="{FF2B5EF4-FFF2-40B4-BE49-F238E27FC236}">
                <a16:creationId xmlns:a16="http://schemas.microsoft.com/office/drawing/2014/main" id="{5102DB2F-4AEA-4F00-B0ED-82E80972331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362B6BCA-9FC0-4121-82D4-830B896DB9D1}"/>
              </a:ext>
            </a:extLst>
          </p:cNvPr>
          <p:cNvSpPr>
            <a:spLocks noGrp="1"/>
          </p:cNvSpPr>
          <p:nvPr>
            <p:ph type="sldNum" sz="quarter" idx="12"/>
          </p:nvPr>
        </p:nvSpPr>
        <p:spPr/>
        <p:txBody>
          <a:bodyPr/>
          <a:lstStyle>
            <a:lvl1pPr>
              <a:defRPr/>
            </a:lvl1pPr>
          </a:lstStyle>
          <a:p>
            <a:pPr>
              <a:defRPr/>
            </a:pPr>
            <a:fld id="{3A13922F-CACB-44A9-8619-5DCD535FA69E}" type="slidenum">
              <a:rPr lang="en-US" altLang="vi-VN"/>
              <a:pPr>
                <a:defRPr/>
              </a:pPr>
              <a:t>‹#›</a:t>
            </a:fld>
            <a:endParaRPr lang="en-US" altLang="vi-VN"/>
          </a:p>
        </p:txBody>
      </p:sp>
    </p:spTree>
    <p:extLst>
      <p:ext uri="{BB962C8B-B14F-4D97-AF65-F5344CB8AC3E}">
        <p14:creationId xmlns:p14="http://schemas.microsoft.com/office/powerpoint/2010/main" val="3646813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833841-A158-4203-ACE2-1A169AE8227A}"/>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useBgFill="1">
        <p:nvSpPr>
          <p:cNvPr id="6" name="Rounded Rectangle 10">
            <a:extLst>
              <a:ext uri="{FF2B5EF4-FFF2-40B4-BE49-F238E27FC236}">
                <a16:creationId xmlns:a16="http://schemas.microsoft.com/office/drawing/2014/main" id="{A2696931-0170-4AFB-9ECD-2F420419B34E}"/>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420ECFE6-EA06-4284-BC18-5E98B1AE6965}"/>
              </a:ext>
            </a:extLst>
          </p:cNvPr>
          <p:cNvSpPr>
            <a:spLocks noGrp="1"/>
          </p:cNvSpPr>
          <p:nvPr>
            <p:ph type="dt" sz="half" idx="10"/>
          </p:nvPr>
        </p:nvSpPr>
        <p:spPr/>
        <p:txBody>
          <a:bodyPr/>
          <a:lstStyle>
            <a:lvl1pPr>
              <a:defRPr/>
            </a:lvl1pPr>
          </a:lstStyle>
          <a:p>
            <a:pPr>
              <a:defRPr/>
            </a:pPr>
            <a:fld id="{D0CADE9F-86AC-4AB2-AEA0-7CF8EC967071}" type="datetime1">
              <a:rPr lang="en-US"/>
              <a:pPr>
                <a:defRPr/>
              </a:pPr>
              <a:t>12/25/21</a:t>
            </a:fld>
            <a:endParaRPr lang="en-US"/>
          </a:p>
        </p:txBody>
      </p:sp>
      <p:sp>
        <p:nvSpPr>
          <p:cNvPr id="8" name="Footer Placeholder 5">
            <a:extLst>
              <a:ext uri="{FF2B5EF4-FFF2-40B4-BE49-F238E27FC236}">
                <a16:creationId xmlns:a16="http://schemas.microsoft.com/office/drawing/2014/main" id="{80051694-693A-4F15-BF98-294CF8C662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8FDCB224-177D-4BF0-8BAA-FAA5CA41B78D}"/>
              </a:ext>
            </a:extLst>
          </p:cNvPr>
          <p:cNvSpPr>
            <a:spLocks noGrp="1"/>
          </p:cNvSpPr>
          <p:nvPr>
            <p:ph type="sldNum" sz="quarter" idx="12"/>
          </p:nvPr>
        </p:nvSpPr>
        <p:spPr/>
        <p:txBody>
          <a:bodyPr/>
          <a:lstStyle>
            <a:lvl1pPr>
              <a:defRPr smtClean="0"/>
            </a:lvl1pPr>
          </a:lstStyle>
          <a:p>
            <a:pPr>
              <a:defRPr/>
            </a:pPr>
            <a:fld id="{FD78652C-D4E1-4381-BC17-548998F8628A}" type="slidenum">
              <a:rPr lang="en-US" altLang="vi-VN"/>
              <a:pPr>
                <a:defRPr/>
              </a:pPr>
              <a:t>‹#›</a:t>
            </a:fld>
            <a:endParaRPr lang="en-US" altLang="vi-VN"/>
          </a:p>
        </p:txBody>
      </p:sp>
    </p:spTree>
    <p:extLst>
      <p:ext uri="{BB962C8B-B14F-4D97-AF65-F5344CB8AC3E}">
        <p14:creationId xmlns:p14="http://schemas.microsoft.com/office/powerpoint/2010/main" val="327752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1E4C31-6923-4D3A-82A9-30CBAEC3B3C3}"/>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ectangle 5">
            <a:extLst>
              <a:ext uri="{FF2B5EF4-FFF2-40B4-BE49-F238E27FC236}">
                <a16:creationId xmlns:a16="http://schemas.microsoft.com/office/drawing/2014/main" id="{B498C584-461D-4449-9A54-A0EFAC13A841}"/>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Rectangle 6">
            <a:extLst>
              <a:ext uri="{FF2B5EF4-FFF2-40B4-BE49-F238E27FC236}">
                <a16:creationId xmlns:a16="http://schemas.microsoft.com/office/drawing/2014/main" id="{0761FFB8-0B9B-4905-B014-F4B3DA66F690}"/>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269D5FA4-5826-427D-B144-4AE35FCA921F}"/>
              </a:ext>
            </a:extLst>
          </p:cNvPr>
          <p:cNvSpPr>
            <a:spLocks noGrp="1"/>
          </p:cNvSpPr>
          <p:nvPr>
            <p:ph type="dt" sz="half" idx="10"/>
          </p:nvPr>
        </p:nvSpPr>
        <p:spPr/>
        <p:txBody>
          <a:bodyPr/>
          <a:lstStyle>
            <a:lvl1pPr>
              <a:defRPr/>
            </a:lvl1pPr>
          </a:lstStyle>
          <a:p>
            <a:pPr>
              <a:defRPr/>
            </a:pPr>
            <a:fld id="{5476C1A4-DB86-4B95-B6A0-A1D896C3E67A}" type="datetime1">
              <a:rPr lang="en-US"/>
              <a:pPr>
                <a:defRPr/>
              </a:pPr>
              <a:t>12/25/21</a:t>
            </a:fld>
            <a:endParaRPr lang="en-US"/>
          </a:p>
        </p:txBody>
      </p:sp>
      <p:sp>
        <p:nvSpPr>
          <p:cNvPr id="9" name="Footer Placeholder 5">
            <a:extLst>
              <a:ext uri="{FF2B5EF4-FFF2-40B4-BE49-F238E27FC236}">
                <a16:creationId xmlns:a16="http://schemas.microsoft.com/office/drawing/2014/main" id="{2EBF7441-6C78-43C2-8472-8C4EC4D8B56F}"/>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24E2C5D3-C6BD-43AB-85C6-A69181CF15C7}"/>
              </a:ext>
            </a:extLst>
          </p:cNvPr>
          <p:cNvSpPr>
            <a:spLocks noGrp="1"/>
          </p:cNvSpPr>
          <p:nvPr>
            <p:ph type="sldNum" sz="quarter" idx="12"/>
          </p:nvPr>
        </p:nvSpPr>
        <p:spPr>
          <a:xfrm>
            <a:off x="146050" y="6208713"/>
            <a:ext cx="457200" cy="457200"/>
          </a:xfrm>
        </p:spPr>
        <p:txBody>
          <a:bodyPr/>
          <a:lstStyle>
            <a:lvl1pPr>
              <a:defRPr smtClean="0"/>
            </a:lvl1pPr>
          </a:lstStyle>
          <a:p>
            <a:pPr>
              <a:defRPr/>
            </a:pPr>
            <a:fld id="{37D4F4C8-46A9-453A-B52C-150587A71A9D}" type="slidenum">
              <a:rPr lang="en-US" altLang="vi-VN"/>
              <a:pPr>
                <a:defRPr/>
              </a:pPr>
              <a:t>‹#›</a:t>
            </a:fld>
            <a:endParaRPr lang="en-US" altLang="vi-VN"/>
          </a:p>
        </p:txBody>
      </p:sp>
    </p:spTree>
    <p:extLst>
      <p:ext uri="{BB962C8B-B14F-4D97-AF65-F5344CB8AC3E}">
        <p14:creationId xmlns:p14="http://schemas.microsoft.com/office/powerpoint/2010/main" val="4224795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759CF07-87B1-4F36-B093-55DBEA52A2E5}"/>
              </a:ext>
            </a:extLst>
          </p:cNvPr>
          <p:cNvSpPr>
            <a:spLocks noGrp="1"/>
          </p:cNvSpPr>
          <p:nvPr>
            <p:ph type="dt" sz="half" idx="10"/>
          </p:nvPr>
        </p:nvSpPr>
        <p:spPr/>
        <p:txBody>
          <a:bodyPr/>
          <a:lstStyle>
            <a:lvl1pPr>
              <a:defRPr/>
            </a:lvl1pPr>
          </a:lstStyle>
          <a:p>
            <a:pPr>
              <a:defRPr/>
            </a:pPr>
            <a:fld id="{78614D10-0009-47AE-8B49-E2447C852CA4}" type="datetime1">
              <a:rPr lang="en-US"/>
              <a:pPr>
                <a:defRPr/>
              </a:pPr>
              <a:t>12/25/21</a:t>
            </a:fld>
            <a:endParaRPr lang="en-US"/>
          </a:p>
        </p:txBody>
      </p:sp>
      <p:sp>
        <p:nvSpPr>
          <p:cNvPr id="5" name="Footer Placeholder 2">
            <a:extLst>
              <a:ext uri="{FF2B5EF4-FFF2-40B4-BE49-F238E27FC236}">
                <a16:creationId xmlns:a16="http://schemas.microsoft.com/office/drawing/2014/main" id="{095D1D94-C574-4CFE-8856-6CB9D5BA25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EC1E910B-2BE5-40FD-891F-495098E9BBA5}"/>
              </a:ext>
            </a:extLst>
          </p:cNvPr>
          <p:cNvSpPr>
            <a:spLocks noGrp="1"/>
          </p:cNvSpPr>
          <p:nvPr>
            <p:ph type="sldNum" sz="quarter" idx="12"/>
          </p:nvPr>
        </p:nvSpPr>
        <p:spPr/>
        <p:txBody>
          <a:bodyPr/>
          <a:lstStyle>
            <a:lvl1pPr>
              <a:defRPr/>
            </a:lvl1pPr>
          </a:lstStyle>
          <a:p>
            <a:pPr>
              <a:defRPr/>
            </a:pPr>
            <a:fld id="{29A4EB3D-FB17-45A0-B84B-211367EC6970}" type="slidenum">
              <a:rPr lang="en-US" altLang="vi-VN"/>
              <a:pPr>
                <a:defRPr/>
              </a:pPr>
              <a:t>‹#›</a:t>
            </a:fld>
            <a:endParaRPr lang="en-US" altLang="vi-VN"/>
          </a:p>
        </p:txBody>
      </p:sp>
    </p:spTree>
    <p:extLst>
      <p:ext uri="{BB962C8B-B14F-4D97-AF65-F5344CB8AC3E}">
        <p14:creationId xmlns:p14="http://schemas.microsoft.com/office/powerpoint/2010/main" val="2502869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34DD61B-690B-41C5-AC6B-71F2EA767140}"/>
              </a:ext>
            </a:extLst>
          </p:cNvPr>
          <p:cNvSpPr>
            <a:spLocks noGrp="1"/>
          </p:cNvSpPr>
          <p:nvPr>
            <p:ph type="dt" sz="half" idx="10"/>
          </p:nvPr>
        </p:nvSpPr>
        <p:spPr/>
        <p:txBody>
          <a:bodyPr/>
          <a:lstStyle>
            <a:lvl1pPr>
              <a:defRPr/>
            </a:lvl1pPr>
          </a:lstStyle>
          <a:p>
            <a:pPr>
              <a:defRPr/>
            </a:pPr>
            <a:fld id="{1E1BA160-35ED-40B1-80F5-6F2ACA7189DA}" type="datetime1">
              <a:rPr lang="en-US"/>
              <a:pPr>
                <a:defRPr/>
              </a:pPr>
              <a:t>12/25/21</a:t>
            </a:fld>
            <a:endParaRPr lang="en-US"/>
          </a:p>
        </p:txBody>
      </p:sp>
      <p:sp>
        <p:nvSpPr>
          <p:cNvPr id="5" name="Footer Placeholder 2">
            <a:extLst>
              <a:ext uri="{FF2B5EF4-FFF2-40B4-BE49-F238E27FC236}">
                <a16:creationId xmlns:a16="http://schemas.microsoft.com/office/drawing/2014/main" id="{75DB4C09-5E96-43E8-9711-7F4B7915C0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F93EAF0E-4AA0-4A8D-88AE-3FE758F604EC}"/>
              </a:ext>
            </a:extLst>
          </p:cNvPr>
          <p:cNvSpPr>
            <a:spLocks noGrp="1"/>
          </p:cNvSpPr>
          <p:nvPr>
            <p:ph type="sldNum" sz="quarter" idx="12"/>
          </p:nvPr>
        </p:nvSpPr>
        <p:spPr/>
        <p:txBody>
          <a:bodyPr/>
          <a:lstStyle>
            <a:lvl1pPr>
              <a:defRPr/>
            </a:lvl1pPr>
          </a:lstStyle>
          <a:p>
            <a:pPr>
              <a:defRPr/>
            </a:pPr>
            <a:fld id="{99C56AA9-48D2-4CDE-AD13-094272BB945B}" type="slidenum">
              <a:rPr lang="en-US" altLang="vi-VN"/>
              <a:pPr>
                <a:defRPr/>
              </a:pPr>
              <a:t>‹#›</a:t>
            </a:fld>
            <a:endParaRPr lang="en-US" altLang="vi-VN"/>
          </a:p>
        </p:txBody>
      </p:sp>
    </p:spTree>
    <p:extLst>
      <p:ext uri="{BB962C8B-B14F-4D97-AF65-F5344CB8AC3E}">
        <p14:creationId xmlns:p14="http://schemas.microsoft.com/office/powerpoint/2010/main" val="182830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FE06E93-E7F5-4718-BB97-9AD1008AA21D}"/>
              </a:ext>
            </a:extLst>
          </p:cNvPr>
          <p:cNvSpPr>
            <a:spLocks noGrp="1"/>
          </p:cNvSpPr>
          <p:nvPr>
            <p:ph type="dt" sz="half" idx="10"/>
          </p:nvPr>
        </p:nvSpPr>
        <p:spPr/>
        <p:txBody>
          <a:bodyPr/>
          <a:lstStyle>
            <a:lvl1pPr>
              <a:defRPr/>
            </a:lvl1pPr>
          </a:lstStyle>
          <a:p>
            <a:pPr>
              <a:defRPr/>
            </a:pPr>
            <a:fld id="{4B8915C9-14BC-4BAC-A98A-EC3EC283D219}" type="datetime1">
              <a:rPr lang="en-US"/>
              <a:pPr>
                <a:defRPr/>
              </a:pPr>
              <a:t>12/25/21</a:t>
            </a:fld>
            <a:endParaRPr lang="en-US"/>
          </a:p>
        </p:txBody>
      </p:sp>
      <p:sp>
        <p:nvSpPr>
          <p:cNvPr id="5" name="Footer Placeholder 2">
            <a:extLst>
              <a:ext uri="{FF2B5EF4-FFF2-40B4-BE49-F238E27FC236}">
                <a16:creationId xmlns:a16="http://schemas.microsoft.com/office/drawing/2014/main" id="{223866F8-57AA-44E7-9476-4792495342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CB8931B2-CB9E-492C-914F-E8E27DF71DE8}"/>
              </a:ext>
            </a:extLst>
          </p:cNvPr>
          <p:cNvSpPr>
            <a:spLocks noGrp="1"/>
          </p:cNvSpPr>
          <p:nvPr>
            <p:ph type="sldNum" sz="quarter" idx="12"/>
          </p:nvPr>
        </p:nvSpPr>
        <p:spPr/>
        <p:txBody>
          <a:bodyPr/>
          <a:lstStyle>
            <a:lvl1pPr>
              <a:defRPr/>
            </a:lvl1pPr>
          </a:lstStyle>
          <a:p>
            <a:pPr>
              <a:defRPr/>
            </a:pPr>
            <a:fld id="{90EC1FE5-0CEE-43FF-BD64-3261A2FC6CA7}" type="slidenum">
              <a:rPr lang="en-US" altLang="vi-VN"/>
              <a:pPr>
                <a:defRPr/>
              </a:pPr>
              <a:t>‹#›</a:t>
            </a:fld>
            <a:endParaRPr lang="en-US" altLang="vi-VN"/>
          </a:p>
        </p:txBody>
      </p:sp>
    </p:spTree>
    <p:extLst>
      <p:ext uri="{BB962C8B-B14F-4D97-AF65-F5344CB8AC3E}">
        <p14:creationId xmlns:p14="http://schemas.microsoft.com/office/powerpoint/2010/main" val="20745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EA46DD-5ACC-4BBA-94D9-1E922C75CEDC}"/>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a:extLst>
              <a:ext uri="{FF2B5EF4-FFF2-40B4-BE49-F238E27FC236}">
                <a16:creationId xmlns:a16="http://schemas.microsoft.com/office/drawing/2014/main" id="{5A6C452C-3F10-43D1-83A0-401394D6FC98}"/>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58701E11-B01D-445F-B5FE-F7572094A4F0}"/>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0B6BACE1-AF22-4561-9B11-172F48DCBDAB}"/>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B6B17B43-C3A6-41BA-8095-FB5A81665C3A}"/>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29DFB4D2-C14A-40DD-A2D7-3807B40459C1}"/>
              </a:ext>
            </a:extLst>
          </p:cNvPr>
          <p:cNvSpPr>
            <a:spLocks noGrp="1"/>
          </p:cNvSpPr>
          <p:nvPr>
            <p:ph type="dt" sz="half" idx="10"/>
          </p:nvPr>
        </p:nvSpPr>
        <p:spPr/>
        <p:txBody>
          <a:bodyPr/>
          <a:lstStyle>
            <a:lvl1pPr>
              <a:defRPr/>
            </a:lvl1pPr>
          </a:lstStyle>
          <a:p>
            <a:pPr>
              <a:defRPr/>
            </a:pPr>
            <a:fld id="{EEEBCBBD-6211-42A5-8A6C-D43224BA2503}" type="datetime1">
              <a:rPr lang="en-US"/>
              <a:pPr>
                <a:defRPr/>
              </a:pPr>
              <a:t>12/25/21</a:t>
            </a:fld>
            <a:endParaRPr lang="en-US"/>
          </a:p>
        </p:txBody>
      </p:sp>
      <p:sp>
        <p:nvSpPr>
          <p:cNvPr id="10" name="Footer Placeholder 4">
            <a:extLst>
              <a:ext uri="{FF2B5EF4-FFF2-40B4-BE49-F238E27FC236}">
                <a16:creationId xmlns:a16="http://schemas.microsoft.com/office/drawing/2014/main" id="{C74ABD8C-46D8-4FB6-B366-BC2929F54EE9}"/>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0CC8F920-4ADC-42B8-A4A3-4CCD444AE97C}"/>
              </a:ext>
            </a:extLst>
          </p:cNvPr>
          <p:cNvSpPr>
            <a:spLocks noGrp="1"/>
          </p:cNvSpPr>
          <p:nvPr>
            <p:ph type="sldNum" sz="quarter" idx="12"/>
          </p:nvPr>
        </p:nvSpPr>
        <p:spPr>
          <a:xfrm>
            <a:off x="146050" y="6208713"/>
            <a:ext cx="457200" cy="457200"/>
          </a:xfrm>
        </p:spPr>
        <p:txBody>
          <a:bodyPr/>
          <a:lstStyle>
            <a:lvl1pPr>
              <a:defRPr smtClean="0"/>
            </a:lvl1pPr>
          </a:lstStyle>
          <a:p>
            <a:pPr>
              <a:defRPr/>
            </a:pPr>
            <a:fld id="{573B80AB-F84D-41A1-ADDC-5E89C511B195}" type="slidenum">
              <a:rPr lang="en-US" altLang="vi-VN"/>
              <a:pPr>
                <a:defRPr/>
              </a:pPr>
              <a:t>‹#›</a:t>
            </a:fld>
            <a:endParaRPr lang="en-US" altLang="vi-VN"/>
          </a:p>
        </p:txBody>
      </p:sp>
    </p:spTree>
    <p:extLst>
      <p:ext uri="{BB962C8B-B14F-4D97-AF65-F5344CB8AC3E}">
        <p14:creationId xmlns:p14="http://schemas.microsoft.com/office/powerpoint/2010/main" val="381451243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43B8F03A-18A6-493B-AFCC-9DC6CE6FB352}"/>
              </a:ext>
            </a:extLst>
          </p:cNvPr>
          <p:cNvSpPr>
            <a:spLocks noGrp="1"/>
          </p:cNvSpPr>
          <p:nvPr>
            <p:ph type="dt" sz="half" idx="10"/>
          </p:nvPr>
        </p:nvSpPr>
        <p:spPr/>
        <p:txBody>
          <a:bodyPr/>
          <a:lstStyle>
            <a:lvl1pPr>
              <a:defRPr/>
            </a:lvl1pPr>
          </a:lstStyle>
          <a:p>
            <a:pPr>
              <a:defRPr/>
            </a:pPr>
            <a:fld id="{C4411FE7-E11D-4AFB-AD09-5F668FAF9491}" type="datetime1">
              <a:rPr lang="en-US"/>
              <a:pPr>
                <a:defRPr/>
              </a:pPr>
              <a:t>12/25/21</a:t>
            </a:fld>
            <a:endParaRPr lang="en-US"/>
          </a:p>
        </p:txBody>
      </p:sp>
      <p:sp>
        <p:nvSpPr>
          <p:cNvPr id="6" name="Footer Placeholder 2">
            <a:extLst>
              <a:ext uri="{FF2B5EF4-FFF2-40B4-BE49-F238E27FC236}">
                <a16:creationId xmlns:a16="http://schemas.microsoft.com/office/drawing/2014/main" id="{F106DA5F-C967-4BC3-AAFC-A594245C11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EDEDB3E4-91CD-442C-88B5-8114A88B17E3}"/>
              </a:ext>
            </a:extLst>
          </p:cNvPr>
          <p:cNvSpPr>
            <a:spLocks noGrp="1"/>
          </p:cNvSpPr>
          <p:nvPr>
            <p:ph type="sldNum" sz="quarter" idx="12"/>
          </p:nvPr>
        </p:nvSpPr>
        <p:spPr/>
        <p:txBody>
          <a:bodyPr/>
          <a:lstStyle>
            <a:lvl1pPr>
              <a:defRPr/>
            </a:lvl1pPr>
          </a:lstStyle>
          <a:p>
            <a:pPr>
              <a:defRPr/>
            </a:pPr>
            <a:fld id="{99DE4122-DAD7-478A-AF6B-C7F1722E95A8}" type="slidenum">
              <a:rPr lang="en-US" altLang="vi-VN"/>
              <a:pPr>
                <a:defRPr/>
              </a:pPr>
              <a:t>‹#›</a:t>
            </a:fld>
            <a:endParaRPr lang="en-US" altLang="vi-VN"/>
          </a:p>
        </p:txBody>
      </p:sp>
    </p:spTree>
    <p:extLst>
      <p:ext uri="{BB962C8B-B14F-4D97-AF65-F5344CB8AC3E}">
        <p14:creationId xmlns:p14="http://schemas.microsoft.com/office/powerpoint/2010/main" val="43229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53FB4E2E-1308-4A96-BB8D-8A8A94FEF8CC}"/>
              </a:ext>
            </a:extLst>
          </p:cNvPr>
          <p:cNvSpPr>
            <a:spLocks noGrp="1"/>
          </p:cNvSpPr>
          <p:nvPr>
            <p:ph type="dt" sz="half" idx="10"/>
          </p:nvPr>
        </p:nvSpPr>
        <p:spPr/>
        <p:txBody>
          <a:bodyPr/>
          <a:lstStyle>
            <a:lvl1pPr>
              <a:defRPr/>
            </a:lvl1pPr>
          </a:lstStyle>
          <a:p>
            <a:pPr>
              <a:defRPr/>
            </a:pPr>
            <a:fld id="{F455E5AE-2BB5-4258-978B-1BC85602ABD6}" type="datetime1">
              <a:rPr lang="en-US"/>
              <a:pPr>
                <a:defRPr/>
              </a:pPr>
              <a:t>12/25/21</a:t>
            </a:fld>
            <a:endParaRPr lang="en-US"/>
          </a:p>
        </p:txBody>
      </p:sp>
      <p:sp>
        <p:nvSpPr>
          <p:cNvPr id="8" name="Footer Placeholder 2">
            <a:extLst>
              <a:ext uri="{FF2B5EF4-FFF2-40B4-BE49-F238E27FC236}">
                <a16:creationId xmlns:a16="http://schemas.microsoft.com/office/drawing/2014/main" id="{82B3AE2D-3ED2-4118-9A0A-D31BD8FAE8E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C2F6AAD6-CA5A-42C1-A57C-C29858980492}"/>
              </a:ext>
            </a:extLst>
          </p:cNvPr>
          <p:cNvSpPr>
            <a:spLocks noGrp="1"/>
          </p:cNvSpPr>
          <p:nvPr>
            <p:ph type="sldNum" sz="quarter" idx="12"/>
          </p:nvPr>
        </p:nvSpPr>
        <p:spPr/>
        <p:txBody>
          <a:bodyPr/>
          <a:lstStyle>
            <a:lvl1pPr>
              <a:defRPr/>
            </a:lvl1pPr>
          </a:lstStyle>
          <a:p>
            <a:pPr>
              <a:defRPr/>
            </a:pPr>
            <a:fld id="{93BCC9B7-D7DD-4AAD-847B-1F7E044B26CC}" type="slidenum">
              <a:rPr lang="en-US" altLang="vi-VN"/>
              <a:pPr>
                <a:defRPr/>
              </a:pPr>
              <a:t>‹#›</a:t>
            </a:fld>
            <a:endParaRPr lang="en-US" altLang="vi-VN"/>
          </a:p>
        </p:txBody>
      </p:sp>
    </p:spTree>
    <p:extLst>
      <p:ext uri="{BB962C8B-B14F-4D97-AF65-F5344CB8AC3E}">
        <p14:creationId xmlns:p14="http://schemas.microsoft.com/office/powerpoint/2010/main" val="199064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DF73505F-ECF8-4287-98FE-AF8862A2F7CE}"/>
              </a:ext>
            </a:extLst>
          </p:cNvPr>
          <p:cNvSpPr>
            <a:spLocks noGrp="1"/>
          </p:cNvSpPr>
          <p:nvPr>
            <p:ph type="dt" sz="half" idx="10"/>
          </p:nvPr>
        </p:nvSpPr>
        <p:spPr/>
        <p:txBody>
          <a:bodyPr/>
          <a:lstStyle>
            <a:lvl1pPr>
              <a:defRPr/>
            </a:lvl1pPr>
          </a:lstStyle>
          <a:p>
            <a:pPr>
              <a:defRPr/>
            </a:pPr>
            <a:fld id="{D3178E87-6EAA-4B58-A96A-17921A1C67DD}" type="datetime1">
              <a:rPr lang="en-US"/>
              <a:pPr>
                <a:defRPr/>
              </a:pPr>
              <a:t>12/25/21</a:t>
            </a:fld>
            <a:endParaRPr lang="en-US"/>
          </a:p>
        </p:txBody>
      </p:sp>
      <p:sp>
        <p:nvSpPr>
          <p:cNvPr id="4" name="Footer Placeholder 2">
            <a:extLst>
              <a:ext uri="{FF2B5EF4-FFF2-40B4-BE49-F238E27FC236}">
                <a16:creationId xmlns:a16="http://schemas.microsoft.com/office/drawing/2014/main" id="{978B952F-C8E6-43A7-8875-9BB2E38C1F2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8C7A0406-41E5-42E4-9534-0971050DB781}"/>
              </a:ext>
            </a:extLst>
          </p:cNvPr>
          <p:cNvSpPr>
            <a:spLocks noGrp="1"/>
          </p:cNvSpPr>
          <p:nvPr>
            <p:ph type="sldNum" sz="quarter" idx="12"/>
          </p:nvPr>
        </p:nvSpPr>
        <p:spPr/>
        <p:txBody>
          <a:bodyPr/>
          <a:lstStyle>
            <a:lvl1pPr>
              <a:defRPr/>
            </a:lvl1pPr>
          </a:lstStyle>
          <a:p>
            <a:pPr>
              <a:defRPr/>
            </a:pPr>
            <a:fld id="{3ACE075C-5315-444D-9639-49E2F429FF8E}" type="slidenum">
              <a:rPr lang="en-US" altLang="vi-VN"/>
              <a:pPr>
                <a:defRPr/>
              </a:pPr>
              <a:t>‹#›</a:t>
            </a:fld>
            <a:endParaRPr lang="en-US" altLang="vi-VN"/>
          </a:p>
        </p:txBody>
      </p:sp>
    </p:spTree>
    <p:extLst>
      <p:ext uri="{BB962C8B-B14F-4D97-AF65-F5344CB8AC3E}">
        <p14:creationId xmlns:p14="http://schemas.microsoft.com/office/powerpoint/2010/main" val="1461473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2.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8CCEF-7D9C-4121-87A5-1B0E47B182C6}"/>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a:extLst>
              <a:ext uri="{FF2B5EF4-FFF2-40B4-BE49-F238E27FC236}">
                <a16:creationId xmlns:a16="http://schemas.microsoft.com/office/drawing/2014/main" id="{DF2B8DBC-0E4B-419F-888B-D730AC46FEC3}"/>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a:extLst>
              <a:ext uri="{FF2B5EF4-FFF2-40B4-BE49-F238E27FC236}">
                <a16:creationId xmlns:a16="http://schemas.microsoft.com/office/drawing/2014/main" id="{F66184F3-E952-4B33-B536-19D3FA80CE67}"/>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vi-VN"/>
              <a:t>Click to edit Master title style</a:t>
            </a:r>
          </a:p>
        </p:txBody>
      </p:sp>
      <p:sp>
        <p:nvSpPr>
          <p:cNvPr id="1029" name="Text Placeholder 12">
            <a:extLst>
              <a:ext uri="{FF2B5EF4-FFF2-40B4-BE49-F238E27FC236}">
                <a16:creationId xmlns:a16="http://schemas.microsoft.com/office/drawing/2014/main" id="{966A4878-6FD5-4E59-9116-3BF0BF38250D}"/>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4" name="Date Placeholder 13">
            <a:extLst>
              <a:ext uri="{FF2B5EF4-FFF2-40B4-BE49-F238E27FC236}">
                <a16:creationId xmlns:a16="http://schemas.microsoft.com/office/drawing/2014/main" id="{327BA701-5B8B-444F-87C3-9321D76C856E}"/>
              </a:ext>
            </a:extLst>
          </p:cNvPr>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fld id="{21BE0393-AE70-4D85-9F0A-85801D060645}" type="datetime1">
              <a:rPr lang="en-US"/>
              <a:pPr>
                <a:defRPr/>
              </a:pPr>
              <a:t>12/25/21</a:t>
            </a:fld>
            <a:endParaRPr lang="en-US"/>
          </a:p>
        </p:txBody>
      </p:sp>
      <p:sp>
        <p:nvSpPr>
          <p:cNvPr id="3" name="Footer Placeholder 2">
            <a:extLst>
              <a:ext uri="{FF2B5EF4-FFF2-40B4-BE49-F238E27FC236}">
                <a16:creationId xmlns:a16="http://schemas.microsoft.com/office/drawing/2014/main" id="{F2621C99-AD2D-4ED3-A805-062F93712E9C}"/>
              </a:ext>
            </a:extLst>
          </p:cNvPr>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en-US"/>
          </a:p>
        </p:txBody>
      </p:sp>
      <p:sp>
        <p:nvSpPr>
          <p:cNvPr id="23" name="Slide Number Placeholder 22">
            <a:extLst>
              <a:ext uri="{FF2B5EF4-FFF2-40B4-BE49-F238E27FC236}">
                <a16:creationId xmlns:a16="http://schemas.microsoft.com/office/drawing/2014/main" id="{7B4ECA0C-A553-45E1-91D4-8BD52502DE14}"/>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anose="020B0503020102020204" pitchFamily="34" charset="0"/>
              </a:defRPr>
            </a:lvl1pPr>
          </a:lstStyle>
          <a:p>
            <a:pPr>
              <a:defRPr/>
            </a:pPr>
            <a:fld id="{6237B9B4-63A0-4254-BE2F-DD1D1A2CAC73}"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4576" r:id="rId1"/>
    <p:sldLayoutId id="2147484591" r:id="rId2"/>
    <p:sldLayoutId id="2147484562" r:id="rId3"/>
    <p:sldLayoutId id="2147484602" r:id="rId4"/>
    <p:sldLayoutId id="2147484590" r:id="rId5"/>
    <p:sldLayoutId id="2147484577" r:id="rId6"/>
    <p:sldLayoutId id="2147484563" r:id="rId7"/>
    <p:sldLayoutId id="2147484564" r:id="rId8"/>
    <p:sldLayoutId id="2147484565" r:id="rId9"/>
    <p:sldLayoutId id="2147484566" r:id="rId10"/>
    <p:sldLayoutId id="2147484604" r:id="rId11"/>
    <p:sldLayoutId id="2147484603" r:id="rId12"/>
    <p:sldLayoutId id="2147484601" r:id="rId13"/>
    <p:sldLayoutId id="2147484600" r:id="rId14"/>
    <p:sldLayoutId id="2147484599" r:id="rId15"/>
    <p:sldLayoutId id="2147484598" r:id="rId16"/>
    <p:sldLayoutId id="2147484597" r:id="rId17"/>
    <p:sldLayoutId id="2147484596" r:id="rId18"/>
    <p:sldLayoutId id="2147484595" r:id="rId19"/>
    <p:sldLayoutId id="2147484594" r:id="rId20"/>
    <p:sldLayoutId id="2147484593" r:id="rId21"/>
    <p:sldLayoutId id="2147484589" r:id="rId22"/>
    <p:sldLayoutId id="2147484588" r:id="rId23"/>
    <p:sldLayoutId id="2147484587" r:id="rId24"/>
    <p:sldLayoutId id="2147484586" r:id="rId25"/>
    <p:sldLayoutId id="2147484578" r:id="rId26"/>
    <p:sldLayoutId id="2147484579" r:id="rId27"/>
    <p:sldLayoutId id="2147484567" r:id="rId28"/>
    <p:sldLayoutId id="2147484568" r:id="rId29"/>
    <p:sldLayoutId id="2147484580" r:id="rId30"/>
    <p:sldLayoutId id="2147484592" r:id="rId31"/>
    <p:sldLayoutId id="2147484581" r:id="rId32"/>
    <p:sldLayoutId id="2147484608" r:id="rId33"/>
  </p:sldLayoutIdLst>
  <p:hf sldNum="0" hdr="0" ft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CCA510-C45E-4B2E-B32F-096E5243C446}"/>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useBgFill="1">
        <p:nvSpPr>
          <p:cNvPr id="8" name="Rounded Rectangle 7">
            <a:extLst>
              <a:ext uri="{FF2B5EF4-FFF2-40B4-BE49-F238E27FC236}">
                <a16:creationId xmlns:a16="http://schemas.microsoft.com/office/drawing/2014/main" id="{AEEDF890-A3A2-4A03-8372-7B24DEA1DD1F}"/>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052" name="Title Placeholder 21">
            <a:extLst>
              <a:ext uri="{FF2B5EF4-FFF2-40B4-BE49-F238E27FC236}">
                <a16:creationId xmlns:a16="http://schemas.microsoft.com/office/drawing/2014/main" id="{ADA14F15-38DC-4A1F-9F68-DE2B7E16FA24}"/>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vi-VN"/>
              <a:t>Click to edit Master title style</a:t>
            </a:r>
          </a:p>
        </p:txBody>
      </p:sp>
      <p:sp>
        <p:nvSpPr>
          <p:cNvPr id="2053" name="Text Placeholder 12">
            <a:extLst>
              <a:ext uri="{FF2B5EF4-FFF2-40B4-BE49-F238E27FC236}">
                <a16:creationId xmlns:a16="http://schemas.microsoft.com/office/drawing/2014/main" id="{C252B245-B9C6-43D9-8364-B2A6C26D2E47}"/>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4" name="Date Placeholder 13">
            <a:extLst>
              <a:ext uri="{FF2B5EF4-FFF2-40B4-BE49-F238E27FC236}">
                <a16:creationId xmlns:a16="http://schemas.microsoft.com/office/drawing/2014/main" id="{804A3366-174F-47EB-8DDA-BFDC9EB596E8}"/>
              </a:ext>
            </a:extLst>
          </p:cNvPr>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rgbClr val="696464"/>
                </a:solidFill>
                <a:latin typeface="Arial" charset="0"/>
              </a:defRPr>
            </a:lvl1pPr>
          </a:lstStyle>
          <a:p>
            <a:pPr>
              <a:defRPr/>
            </a:pPr>
            <a:fld id="{F5C96D1F-711C-45FE-B1AE-A9BF0A32CB45}" type="datetime1">
              <a:rPr lang="en-US"/>
              <a:pPr>
                <a:defRPr/>
              </a:pPr>
              <a:t>12/25/21</a:t>
            </a:fld>
            <a:endParaRPr lang="en-US"/>
          </a:p>
        </p:txBody>
      </p:sp>
      <p:sp>
        <p:nvSpPr>
          <p:cNvPr id="3" name="Footer Placeholder 2">
            <a:extLst>
              <a:ext uri="{FF2B5EF4-FFF2-40B4-BE49-F238E27FC236}">
                <a16:creationId xmlns:a16="http://schemas.microsoft.com/office/drawing/2014/main" id="{D309D8D2-CC7D-43F1-A259-88AA7E498C44}"/>
              </a:ext>
            </a:extLst>
          </p:cNvPr>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rgbClr val="696464"/>
                </a:solidFill>
                <a:latin typeface="Arial" charset="0"/>
              </a:defRPr>
            </a:lvl1pPr>
          </a:lstStyle>
          <a:p>
            <a:pPr>
              <a:defRPr/>
            </a:pPr>
            <a:endParaRPr lang="en-US"/>
          </a:p>
        </p:txBody>
      </p:sp>
      <p:sp>
        <p:nvSpPr>
          <p:cNvPr id="23" name="Slide Number Placeholder 22">
            <a:extLst>
              <a:ext uri="{FF2B5EF4-FFF2-40B4-BE49-F238E27FC236}">
                <a16:creationId xmlns:a16="http://schemas.microsoft.com/office/drawing/2014/main" id="{EE72E67F-9FEA-4C35-8179-196D24C190A7}"/>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anose="020B0503020102020204" pitchFamily="34" charset="0"/>
              </a:defRPr>
            </a:lvl1pPr>
          </a:lstStyle>
          <a:p>
            <a:pPr>
              <a:defRPr/>
            </a:pPr>
            <a:fld id="{0C2D3DCE-09C0-4327-A3CC-D6F6C0C6E92F}"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4582" r:id="rId1"/>
    <p:sldLayoutId id="2147484569" r:id="rId2"/>
    <p:sldLayoutId id="2147484607" r:id="rId3"/>
    <p:sldLayoutId id="2147484606" r:id="rId4"/>
    <p:sldLayoutId id="2147484605" r:id="rId5"/>
    <p:sldLayoutId id="2147484583" r:id="rId6"/>
    <p:sldLayoutId id="2147484570" r:id="rId7"/>
    <p:sldLayoutId id="2147484571" r:id="rId8"/>
    <p:sldLayoutId id="2147484572" r:id="rId9"/>
    <p:sldLayoutId id="2147484573" r:id="rId10"/>
    <p:sldLayoutId id="2147484584" r:id="rId11"/>
    <p:sldLayoutId id="2147484585" r:id="rId12"/>
    <p:sldLayoutId id="2147484574" r:id="rId13"/>
    <p:sldLayoutId id="2147484575" r:id="rId14"/>
  </p:sldLayoutIdLst>
  <p:hf sldNum="0" hdr="0" ft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10.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microsoft.com/office/2007/relationships/hdphoto" Target="../media/hdphoto1.wdp"/><Relationship Id="rId2" Type="http://schemas.openxmlformats.org/officeDocument/2006/relationships/image" Target="../media/image28.emf"/><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5.png"/><Relationship Id="rId3" Type="http://schemas.openxmlformats.org/officeDocument/2006/relationships/image" Target="../media/image6.emf"/><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5.emf"/><Relationship Id="rId5" Type="http://schemas.openxmlformats.org/officeDocument/2006/relationships/image" Target="../media/image8.emf"/><Relationship Id="rId10" Type="http://schemas.openxmlformats.org/officeDocument/2006/relationships/image" Target="../media/image14.emf"/><Relationship Id="rId4" Type="http://schemas.openxmlformats.org/officeDocument/2006/relationships/image" Target="../media/image7.emf"/><Relationship Id="rId9" Type="http://schemas.openxmlformats.org/officeDocument/2006/relationships/image" Target="../media/image13.emf"/></Relationships>
</file>

<file path=ppt/slides/_rels/slide1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9.emf"/><Relationship Id="rId1" Type="http://schemas.openxmlformats.org/officeDocument/2006/relationships/slideLayout" Target="../slideLayouts/slideLayout10.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9.emf"/><Relationship Id="rId1" Type="http://schemas.openxmlformats.org/officeDocument/2006/relationships/slideLayout" Target="../slideLayouts/slideLayout10.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9.emf"/><Relationship Id="rId1" Type="http://schemas.openxmlformats.org/officeDocument/2006/relationships/slideLayout" Target="../slideLayouts/slideLayout10.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5.png"/><Relationship Id="rId3" Type="http://schemas.openxmlformats.org/officeDocument/2006/relationships/image" Target="../media/image6.emf"/><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5.emf"/><Relationship Id="rId5" Type="http://schemas.openxmlformats.org/officeDocument/2006/relationships/image" Target="../media/image8.emf"/><Relationship Id="rId10" Type="http://schemas.openxmlformats.org/officeDocument/2006/relationships/image" Target="../media/image14.emf"/><Relationship Id="rId4" Type="http://schemas.openxmlformats.org/officeDocument/2006/relationships/image" Target="../media/image7.emf"/><Relationship Id="rId9"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0.xml"/><Relationship Id="rId5" Type="http://schemas.openxmlformats.org/officeDocument/2006/relationships/image" Target="../media/image42.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5.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5.png"/><Relationship Id="rId3" Type="http://schemas.openxmlformats.org/officeDocument/2006/relationships/image" Target="../media/image6.emf"/><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9.emf"/><Relationship Id="rId11" Type="http://schemas.openxmlformats.org/officeDocument/2006/relationships/image" Target="../media/image15.emf"/><Relationship Id="rId5" Type="http://schemas.openxmlformats.org/officeDocument/2006/relationships/image" Target="../media/image8.emf"/><Relationship Id="rId10" Type="http://schemas.openxmlformats.org/officeDocument/2006/relationships/image" Target="../media/image14.emf"/><Relationship Id="rId4" Type="http://schemas.openxmlformats.org/officeDocument/2006/relationships/image" Target="../media/image7.emf"/><Relationship Id="rId9" Type="http://schemas.openxmlformats.org/officeDocument/2006/relationships/image" Target="../media/image1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1.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2.xml"/><Relationship Id="rId5" Type="http://schemas.openxmlformats.org/officeDocument/2006/relationships/tags" Target="../tags/tag6.xml"/><Relationship Id="rId15" Type="http://schemas.openxmlformats.org/officeDocument/2006/relationships/image" Target="../media/image53.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58.emf"/><Relationship Id="rId4" Type="http://schemas.openxmlformats.org/officeDocument/2006/relationships/image" Target="../media/image57.emf"/></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2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23.png"/><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3.emf"/><Relationship Id="rId5" Type="http://schemas.openxmlformats.org/officeDocument/2006/relationships/image" Target="../media/image8.emf"/><Relationship Id="rId10" Type="http://schemas.openxmlformats.org/officeDocument/2006/relationships/image" Target="../media/image16.emf"/><Relationship Id="rId4" Type="http://schemas.openxmlformats.org/officeDocument/2006/relationships/image" Target="../media/image7.emf"/><Relationship Id="rId9"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DC747281-A63A-486F-AE82-27A05DA5A78D}"/>
              </a:ext>
            </a:extLst>
          </p:cNvPr>
          <p:cNvSpPr/>
          <p:nvPr/>
        </p:nvSpPr>
        <p:spPr>
          <a:xfrm>
            <a:off x="0" y="3970338"/>
            <a:ext cx="9144000" cy="2579687"/>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3" name="矩形 12">
            <a:extLst>
              <a:ext uri="{FF2B5EF4-FFF2-40B4-BE49-F238E27FC236}">
                <a16:creationId xmlns:a16="http://schemas.microsoft.com/office/drawing/2014/main" id="{E00B01AC-64F5-4224-A3EC-36032D101E5A}"/>
              </a:ext>
            </a:extLst>
          </p:cNvPr>
          <p:cNvSpPr/>
          <p:nvPr/>
        </p:nvSpPr>
        <p:spPr>
          <a:xfrm>
            <a:off x="0" y="0"/>
            <a:ext cx="9144000" cy="3983038"/>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grpSp>
        <p:nvGrpSpPr>
          <p:cNvPr id="15364" name="Group 4">
            <a:extLst>
              <a:ext uri="{FF2B5EF4-FFF2-40B4-BE49-F238E27FC236}">
                <a16:creationId xmlns:a16="http://schemas.microsoft.com/office/drawing/2014/main" id="{7E22A5FF-FEF4-41CB-BBA8-B8A815D38149}"/>
              </a:ext>
            </a:extLst>
          </p:cNvPr>
          <p:cNvGrpSpPr>
            <a:grpSpLocks noChangeAspect="1"/>
          </p:cNvGrpSpPr>
          <p:nvPr/>
        </p:nvGrpSpPr>
        <p:grpSpPr bwMode="auto">
          <a:xfrm>
            <a:off x="-42863" y="0"/>
            <a:ext cx="9229726" cy="6858000"/>
            <a:chOff x="1650" y="-11"/>
            <a:chExt cx="4420" cy="4368"/>
          </a:xfrm>
        </p:grpSpPr>
        <p:sp>
          <p:nvSpPr>
            <p:cNvPr id="5" name="Freeform 5">
              <a:extLst>
                <a:ext uri="{FF2B5EF4-FFF2-40B4-BE49-F238E27FC236}">
                  <a16:creationId xmlns:a16="http://schemas.microsoft.com/office/drawing/2014/main" id="{6947FB51-747C-47DA-8D4F-568FDB86C1B1}"/>
                </a:ext>
              </a:extLst>
            </p:cNvPr>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6" name="Freeform 6">
              <a:extLst>
                <a:ext uri="{FF2B5EF4-FFF2-40B4-BE49-F238E27FC236}">
                  <a16:creationId xmlns:a16="http://schemas.microsoft.com/office/drawing/2014/main" id="{6F290786-D403-4D0B-BCDB-11C939AD0CE6}"/>
                </a:ext>
              </a:extLst>
            </p:cNvPr>
            <p:cNvSpPr>
              <a:spLocks noEditPoints="1"/>
            </p:cNvSpPr>
            <p:nvPr/>
          </p:nvSpPr>
          <p:spPr bwMode="auto">
            <a:xfrm>
              <a:off x="1667" y="-2"/>
              <a:ext cx="4349" cy="4320"/>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7" name="Freeform 7">
              <a:extLst>
                <a:ext uri="{FF2B5EF4-FFF2-40B4-BE49-F238E27FC236}">
                  <a16:creationId xmlns:a16="http://schemas.microsoft.com/office/drawing/2014/main" id="{0CAC1B6A-95F6-442D-8392-16D933FF6F57}"/>
                </a:ext>
              </a:extLst>
            </p:cNvPr>
            <p:cNvSpPr>
              <a:spLocks noEditPoints="1"/>
            </p:cNvSpPr>
            <p:nvPr/>
          </p:nvSpPr>
          <p:spPr bwMode="auto">
            <a:xfrm>
              <a:off x="1671" y="2"/>
              <a:ext cx="4338" cy="4312"/>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8" name="Freeform 8">
              <a:extLst>
                <a:ext uri="{FF2B5EF4-FFF2-40B4-BE49-F238E27FC236}">
                  <a16:creationId xmlns:a16="http://schemas.microsoft.com/office/drawing/2014/main" id="{AAAF9B8F-890D-4BF5-83CE-F0881680AF8B}"/>
                </a:ext>
              </a:extLst>
            </p:cNvPr>
            <p:cNvSpPr>
              <a:spLocks noEditPoints="1"/>
            </p:cNvSpPr>
            <p:nvPr/>
          </p:nvSpPr>
          <p:spPr bwMode="auto">
            <a:xfrm>
              <a:off x="1667" y="-2"/>
              <a:ext cx="4344" cy="4320"/>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grpSp>
      <p:pic>
        <p:nvPicPr>
          <p:cNvPr id="15365" name="图片 22">
            <a:extLst>
              <a:ext uri="{FF2B5EF4-FFF2-40B4-BE49-F238E27FC236}">
                <a16:creationId xmlns:a16="http://schemas.microsoft.com/office/drawing/2014/main" id="{AA2664ED-327F-40F9-BE28-DC533D382D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6950" y="5445125"/>
            <a:ext cx="417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图片 24">
            <a:extLst>
              <a:ext uri="{FF2B5EF4-FFF2-40B4-BE49-F238E27FC236}">
                <a16:creationId xmlns:a16="http://schemas.microsoft.com/office/drawing/2014/main" id="{802413D6-E99C-4197-BE6D-239C20B14C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4913" y="4471988"/>
            <a:ext cx="3889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图片 25">
            <a:extLst>
              <a:ext uri="{FF2B5EF4-FFF2-40B4-BE49-F238E27FC236}">
                <a16:creationId xmlns:a16="http://schemas.microsoft.com/office/drawing/2014/main" id="{383F9D28-F5F0-47D6-A358-D8C556187D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0175" y="4946650"/>
            <a:ext cx="485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a:extLst>
              <a:ext uri="{FF2B5EF4-FFF2-40B4-BE49-F238E27FC236}">
                <a16:creationId xmlns:a16="http://schemas.microsoft.com/office/drawing/2014/main" id="{782AB29B-FEBE-4E03-89F0-E6015DAE4C8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12125" y="5091113"/>
            <a:ext cx="4286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图片 29">
            <a:extLst>
              <a:ext uri="{FF2B5EF4-FFF2-40B4-BE49-F238E27FC236}">
                <a16:creationId xmlns:a16="http://schemas.microsoft.com/office/drawing/2014/main" id="{266C2E26-9627-4FBA-A7FA-27D81FE760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5200650"/>
            <a:ext cx="4175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图片 30">
            <a:extLst>
              <a:ext uri="{FF2B5EF4-FFF2-40B4-BE49-F238E27FC236}">
                <a16:creationId xmlns:a16="http://schemas.microsoft.com/office/drawing/2014/main" id="{20B361BB-52F5-4AD1-AF47-F0D0D5E826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4333875"/>
            <a:ext cx="303213"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a:extLst>
              <a:ext uri="{FF2B5EF4-FFF2-40B4-BE49-F238E27FC236}">
                <a16:creationId xmlns:a16="http://schemas.microsoft.com/office/drawing/2014/main" id="{920803C4-D4F5-408C-BC1C-664A88E9CB3D}"/>
              </a:ext>
            </a:extLst>
          </p:cNvPr>
          <p:cNvSpPr txBox="1"/>
          <p:nvPr/>
        </p:nvSpPr>
        <p:spPr>
          <a:xfrm>
            <a:off x="858028" y="675054"/>
            <a:ext cx="7398239" cy="1446550"/>
          </a:xfrm>
          <a:prstGeom prst="rect">
            <a:avLst/>
          </a:prstGeom>
          <a:noFill/>
          <a:effectLst>
            <a:outerShdw blurRad="50800" dist="38100" dir="5400000" algn="t" rotWithShape="0">
              <a:prstClr val="black">
                <a:alpha val="40000"/>
              </a:prstClr>
            </a:outerShdw>
          </a:effectLst>
        </p:spPr>
        <p:txBody>
          <a:bodyPr>
            <a:spAutoFit/>
          </a:bodyPr>
          <a:lstStyle/>
          <a:p>
            <a:pPr algn="ctr" defTabSz="685800" eaLnBrk="1" fontAlgn="auto" hangingPunct="1">
              <a:spcBef>
                <a:spcPts val="0"/>
              </a:spcBef>
              <a:spcAft>
                <a:spcPts val="0"/>
              </a:spcAft>
              <a:defRPr/>
            </a:pPr>
            <a:r>
              <a:rPr lang="en-US" altLang="zh-CN" sz="8800" b="1">
                <a:ln w="6350">
                  <a:solidFill>
                    <a:prstClr val="white"/>
                  </a:solidFill>
                </a:ln>
                <a:solidFill>
                  <a:srgbClr val="0000FF"/>
                </a:solidFill>
                <a:latin typeface="Times New Roman" panose="02020603050405020304" charset="0"/>
                <a:ea typeface="方正正大黑简体" panose="02000000000000000000" pitchFamily="2" charset="-122"/>
                <a:cs typeface="Times New Roman" panose="02020603050405020304" charset="0"/>
              </a:rPr>
              <a:t>TẬP ĐỌC</a:t>
            </a:r>
            <a:endParaRPr lang="en-US" altLang="zh-CN" sz="8800" b="1" dirty="0">
              <a:ln w="6350">
                <a:solidFill>
                  <a:prstClr val="white"/>
                </a:solidFill>
              </a:ln>
              <a:solidFill>
                <a:srgbClr val="0000FF"/>
              </a:solidFill>
              <a:latin typeface="Times New Roman" panose="02020603050405020304" charset="0"/>
              <a:ea typeface="方正正大黑简体" panose="02000000000000000000" pitchFamily="2" charset="-122"/>
              <a:cs typeface="Times New Roman" panose="02020603050405020304" charset="0"/>
            </a:endParaRPr>
          </a:p>
        </p:txBody>
      </p:sp>
      <p:pic>
        <p:nvPicPr>
          <p:cNvPr id="15372" name="图片 48">
            <a:extLst>
              <a:ext uri="{FF2B5EF4-FFF2-40B4-BE49-F238E27FC236}">
                <a16:creationId xmlns:a16="http://schemas.microsoft.com/office/drawing/2014/main" id="{2FAD525D-DA46-4C1E-B95B-C697FBE25A1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5975" y="1857375"/>
            <a:ext cx="525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a:extLst>
              <a:ext uri="{FF2B5EF4-FFF2-40B4-BE49-F238E27FC236}">
                <a16:creationId xmlns:a16="http://schemas.microsoft.com/office/drawing/2014/main" id="{B29F6FCB-7512-4E2E-B554-B8F074FD46A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1013" y="1209675"/>
            <a:ext cx="8286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形 1">
            <a:extLst>
              <a:ext uri="{FF2B5EF4-FFF2-40B4-BE49-F238E27FC236}">
                <a16:creationId xmlns:a16="http://schemas.microsoft.com/office/drawing/2014/main" id="{131F113D-09FC-4915-86AA-803D15511B0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06825" y="3597275"/>
            <a:ext cx="15525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2BE870C0-0884-4E26-A5DB-3635394B700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08588" y="3476625"/>
            <a:ext cx="17684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43B8AF29-B9C4-4042-836E-09193C821B4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50050" y="3479800"/>
            <a:ext cx="1398588"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a16="http://schemas.microsoft.com/office/drawing/2014/main" id="{CBA5B899-E4A8-48B8-BB3E-A27D26304E4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48613" y="1135063"/>
            <a:ext cx="485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49">
            <a:extLst>
              <a:ext uri="{FF2B5EF4-FFF2-40B4-BE49-F238E27FC236}">
                <a16:creationId xmlns:a16="http://schemas.microsoft.com/office/drawing/2014/main" id="{3D17EF1F-D249-46A5-A05E-6FF59F9C4B4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278688" y="1346200"/>
            <a:ext cx="4857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extLst>
              <a:ext uri="{FF2B5EF4-FFF2-40B4-BE49-F238E27FC236}">
                <a16:creationId xmlns:a16="http://schemas.microsoft.com/office/drawing/2014/main" id="{DB38FB8F-F477-46C0-914D-8A32CF78188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2475" y="3211513"/>
            <a:ext cx="3087688"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5">
            <a:extLst>
              <a:ext uri="{FF2B5EF4-FFF2-40B4-BE49-F238E27FC236}">
                <a16:creationId xmlns:a16="http://schemas.microsoft.com/office/drawing/2014/main" id="{3794663A-18D9-4A6E-B905-412498DA3063}"/>
              </a:ext>
            </a:extLst>
          </p:cNvPr>
          <p:cNvGrpSpPr>
            <a:grpSpLocks/>
          </p:cNvGrpSpPr>
          <p:nvPr/>
        </p:nvGrpSpPr>
        <p:grpSpPr bwMode="auto">
          <a:xfrm>
            <a:off x="228600" y="539854"/>
            <a:ext cx="1416050" cy="1416050"/>
            <a:chOff x="1322364" y="1983546"/>
            <a:chExt cx="1416476" cy="1416476"/>
          </a:xfrm>
        </p:grpSpPr>
        <p:sp>
          <p:nvSpPr>
            <p:cNvPr id="4" name="椭圆 13">
              <a:extLst>
                <a:ext uri="{FF2B5EF4-FFF2-40B4-BE49-F238E27FC236}">
                  <a16:creationId xmlns:a16="http://schemas.microsoft.com/office/drawing/2014/main" id="{BA4F7374-5AE9-4EC6-A6B8-5656AA80BA99}"/>
                </a:ext>
              </a:extLst>
            </p:cNvPr>
            <p:cNvSpPr/>
            <p:nvPr/>
          </p:nvSpPr>
          <p:spPr>
            <a:xfrm>
              <a:off x="1322364" y="1983546"/>
              <a:ext cx="1416476" cy="14164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8685" name="图片 21">
              <a:extLst>
                <a:ext uri="{FF2B5EF4-FFF2-40B4-BE49-F238E27FC236}">
                  <a16:creationId xmlns:a16="http://schemas.microsoft.com/office/drawing/2014/main" id="{754A2406-F15F-4EFE-8C4B-7600D9BEAD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4308" y="2157328"/>
              <a:ext cx="712589" cy="106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矩形 29">
            <a:extLst>
              <a:ext uri="{FF2B5EF4-FFF2-40B4-BE49-F238E27FC236}">
                <a16:creationId xmlns:a16="http://schemas.microsoft.com/office/drawing/2014/main" id="{48D6810B-5BA6-471A-98D2-05601B61DF26}"/>
              </a:ext>
            </a:extLst>
          </p:cNvPr>
          <p:cNvSpPr/>
          <p:nvPr/>
        </p:nvSpPr>
        <p:spPr>
          <a:xfrm>
            <a:off x="1693636" y="1006298"/>
            <a:ext cx="2108200" cy="534297"/>
          </a:xfrm>
          <a:prstGeom prst="rect">
            <a:avLst/>
          </a:prstGeom>
          <a:solidFill>
            <a:srgbClr val="FF54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dirty="0" err="1">
                <a:solidFill>
                  <a:schemeClr val="bg1"/>
                </a:solidFill>
                <a:latin typeface="Times New Roman" panose="02020603050405020304" pitchFamily="18" charset="0"/>
                <a:ea typeface="华文细黑" panose="02010600040101010101" pitchFamily="2" charset="-122"/>
                <a:cs typeface="Times New Roman" panose="02020603050405020304" pitchFamily="18" charset="0"/>
              </a:rPr>
              <a:t>Rông</a:t>
            </a:r>
            <a:r>
              <a:rPr lang="en-US" altLang="zh-CN" sz="2800" b="1" dirty="0">
                <a:solidFill>
                  <a:schemeClr val="bg1"/>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800" b="1" dirty="0" err="1">
                <a:solidFill>
                  <a:schemeClr val="bg1"/>
                </a:solidFill>
                <a:latin typeface="Times New Roman" panose="02020603050405020304" pitchFamily="18" charset="0"/>
                <a:ea typeface="华文细黑" panose="02010600040101010101" pitchFamily="2" charset="-122"/>
                <a:cs typeface="Times New Roman" panose="02020603050405020304" pitchFamily="18" charset="0"/>
              </a:rPr>
              <a:t>chiêng</a:t>
            </a:r>
            <a:endParaRPr lang="zh-CN" altLang="en-US" sz="2800" b="1" dirty="0">
              <a:solidFill>
                <a:schemeClr val="bg1"/>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矩形 33">
            <a:extLst>
              <a:ext uri="{FF2B5EF4-FFF2-40B4-BE49-F238E27FC236}">
                <a16:creationId xmlns:a16="http://schemas.microsoft.com/office/drawing/2014/main" id="{031192AD-EA2E-431B-8F5E-073C2F7D7B3F}"/>
              </a:ext>
            </a:extLst>
          </p:cNvPr>
          <p:cNvSpPr/>
          <p:nvPr/>
        </p:nvSpPr>
        <p:spPr>
          <a:xfrm>
            <a:off x="1458913" y="1543676"/>
            <a:ext cx="7456487" cy="631711"/>
          </a:xfrm>
          <a:prstGeom prst="rect">
            <a:avLst/>
          </a:prstGeom>
        </p:spPr>
        <p:txBody>
          <a:bodyPr wrap="square">
            <a:spAutoFit/>
          </a:bodyPr>
          <a:lstStyle/>
          <a:p>
            <a:pPr>
              <a:lnSpc>
                <a:spcPct val="120000"/>
              </a:lnSpc>
              <a:defRPr/>
            </a:pPr>
            <a:r>
              <a:rPr lang="en-US" altLang="zh-CN" sz="3200" b="1" dirty="0" err="1">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Một</a:t>
            </a:r>
            <a:r>
              <a:rPr lang="en-US" altLang="zh-CN" sz="3200" b="1"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điệu</a:t>
            </a:r>
            <a:r>
              <a:rPr lang="en-US" altLang="zh-CN" sz="3200" b="1"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múa</a:t>
            </a:r>
            <a:r>
              <a:rPr lang="en-US" altLang="zh-CN" sz="3200" b="1"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của</a:t>
            </a:r>
            <a:r>
              <a:rPr lang="en-US" altLang="zh-CN" sz="3200" b="1"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đồng</a:t>
            </a:r>
            <a:r>
              <a:rPr lang="en-US" altLang="zh-CN" sz="3200" b="1"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bào</a:t>
            </a:r>
            <a:r>
              <a:rPr lang="en-US" altLang="zh-CN" sz="3200" b="1"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Tây</a:t>
            </a:r>
            <a:r>
              <a:rPr lang="en-US" altLang="zh-CN" sz="3200" b="1"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Nguyên</a:t>
            </a:r>
            <a:endParaRPr lang="zh-CN" altLang="en-US" sz="3200" b="1"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3" name="Rectangle 12">
            <a:extLst>
              <a:ext uri="{FF2B5EF4-FFF2-40B4-BE49-F238E27FC236}">
                <a16:creationId xmlns:a16="http://schemas.microsoft.com/office/drawing/2014/main" id="{E53D333C-E780-442B-82E2-0A04FCB83CA0}"/>
              </a:ext>
            </a:extLst>
          </p:cNvPr>
          <p:cNvSpPr/>
          <p:nvPr/>
        </p:nvSpPr>
        <p:spPr>
          <a:xfrm>
            <a:off x="2590800" y="190500"/>
            <a:ext cx="4426083" cy="769441"/>
          </a:xfrm>
          <a:prstGeom prst="rect">
            <a:avLst/>
          </a:prstGeom>
          <a:noFill/>
        </p:spPr>
        <p:txBody>
          <a:bodyPr wrap="none">
            <a:spAutoFit/>
          </a:bodyPr>
          <a:lstStyle/>
          <a:p>
            <a:pPr algn="ctr">
              <a:defRPr/>
            </a:pPr>
            <a:r>
              <a:rPr lang="en-US" sz="4400" b="1" dirty="0">
                <a:ln w="6600">
                  <a:solidFill>
                    <a:schemeClr val="accent2"/>
                  </a:solidFill>
                  <a:prstDash val="solid"/>
                </a:ln>
                <a:solidFill>
                  <a:srgbClr val="FFFFFF"/>
                </a:solidFill>
                <a:effectLst>
                  <a:outerShdw dist="38100" dir="2700000" algn="tl" rotWithShape="0">
                    <a:schemeClr val="accent2"/>
                  </a:outerShdw>
                </a:effectLst>
              </a:rPr>
              <a:t>GIẢI NGHĨA TỪ </a:t>
            </a:r>
          </a:p>
        </p:txBody>
      </p:sp>
      <p:pic>
        <p:nvPicPr>
          <p:cNvPr id="14" name="Picture 3" descr="E:\Tranh phuc vu day hoc\Tuan 16 - 18\Untitled 2.jpg">
            <a:extLst>
              <a:ext uri="{FF2B5EF4-FFF2-40B4-BE49-F238E27FC236}">
                <a16:creationId xmlns:a16="http://schemas.microsoft.com/office/drawing/2014/main" id="{0E3D8FF6-B3B6-4B1C-B819-4A62A6632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89" r="12366"/>
          <a:stretch>
            <a:fillRect/>
          </a:stretch>
        </p:blipFill>
        <p:spPr bwMode="auto">
          <a:xfrm>
            <a:off x="206829" y="2362200"/>
            <a:ext cx="426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11_cong1926-400">
            <a:extLst>
              <a:ext uri="{FF2B5EF4-FFF2-40B4-BE49-F238E27FC236}">
                <a16:creationId xmlns:a16="http://schemas.microsoft.com/office/drawing/2014/main" id="{305B3588-260B-4EBA-8B05-A6220E7BA6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973" y="2362200"/>
            <a:ext cx="424542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450px-Babendil_01">
            <a:extLst>
              <a:ext uri="{FF2B5EF4-FFF2-40B4-BE49-F238E27FC236}">
                <a16:creationId xmlns:a16="http://schemas.microsoft.com/office/drawing/2014/main" id="{D0AB91EF-CB39-4F20-86C7-97633BB47D58}"/>
              </a:ext>
            </a:extLst>
          </p:cNvPr>
          <p:cNvPicPr>
            <a:picLocks noChangeAspect="1" noChangeArrowheads="1"/>
          </p:cNvPicPr>
          <p:nvPr/>
        </p:nvPicPr>
        <p:blipFill>
          <a:blip r:embed="rId5"/>
          <a:srcRect/>
          <a:stretch>
            <a:fillRect/>
          </a:stretch>
        </p:blipFill>
        <p:spPr bwMode="auto">
          <a:xfrm>
            <a:off x="1981200" y="2354556"/>
            <a:ext cx="4572000" cy="3657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90"/>
                                          </p:val>
                                        </p:tav>
                                        <p:tav tm="100000">
                                          <p:val>
                                            <p:fltVal val="0"/>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500"/>
                            </p:stCondLst>
                            <p:childTnLst>
                              <p:par>
                                <p:cTn id="36" presetID="6" presetClass="entr" presetSubtype="16"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500"/>
                                        <p:tgtEl>
                                          <p:spTgt spid="14"/>
                                        </p:tgtEl>
                                      </p:cBhvr>
                                    </p:animEffect>
                                  </p:childTnLst>
                                </p:cTn>
                              </p:par>
                            </p:childTnLst>
                          </p:cTn>
                        </p:par>
                        <p:par>
                          <p:cTn id="39" fill="hold">
                            <p:stCondLst>
                              <p:cond delay="1000"/>
                            </p:stCondLst>
                            <p:childTnLst>
                              <p:par>
                                <p:cTn id="40" presetID="4" presetClass="entr" presetSubtype="1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8">
            <a:extLst>
              <a:ext uri="{FF2B5EF4-FFF2-40B4-BE49-F238E27FC236}">
                <a16:creationId xmlns:a16="http://schemas.microsoft.com/office/drawing/2014/main" id="{800D9FB2-A656-47E2-A5F7-9F50E385A3B1}"/>
              </a:ext>
            </a:extLst>
          </p:cNvPr>
          <p:cNvGrpSpPr>
            <a:grpSpLocks/>
          </p:cNvGrpSpPr>
          <p:nvPr/>
        </p:nvGrpSpPr>
        <p:grpSpPr bwMode="auto">
          <a:xfrm>
            <a:off x="381253" y="753474"/>
            <a:ext cx="1416050" cy="1416050"/>
            <a:chOff x="6419230" y="4202810"/>
            <a:chExt cx="1416476" cy="1416476"/>
          </a:xfrm>
        </p:grpSpPr>
        <p:sp>
          <p:nvSpPr>
            <p:cNvPr id="7" name="椭圆 16">
              <a:extLst>
                <a:ext uri="{FF2B5EF4-FFF2-40B4-BE49-F238E27FC236}">
                  <a16:creationId xmlns:a16="http://schemas.microsoft.com/office/drawing/2014/main" id="{8C4969F6-8DF6-4F22-925C-AB1F15FCB225}"/>
                </a:ext>
              </a:extLst>
            </p:cNvPr>
            <p:cNvSpPr/>
            <p:nvPr/>
          </p:nvSpPr>
          <p:spPr>
            <a:xfrm>
              <a:off x="6419230" y="4202810"/>
              <a:ext cx="1416476" cy="14164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8683" name="图片 24">
              <a:extLst>
                <a:ext uri="{FF2B5EF4-FFF2-40B4-BE49-F238E27FC236}">
                  <a16:creationId xmlns:a16="http://schemas.microsoft.com/office/drawing/2014/main" id="{5B00EBF9-37E9-4AFF-AFAF-FE565F0DA6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6970" y="4392999"/>
              <a:ext cx="800996" cy="103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矩形 32">
            <a:extLst>
              <a:ext uri="{FF2B5EF4-FFF2-40B4-BE49-F238E27FC236}">
                <a16:creationId xmlns:a16="http://schemas.microsoft.com/office/drawing/2014/main" id="{E0D5116D-8967-47EF-8528-C082D024BD95}"/>
              </a:ext>
            </a:extLst>
          </p:cNvPr>
          <p:cNvSpPr/>
          <p:nvPr/>
        </p:nvSpPr>
        <p:spPr>
          <a:xfrm>
            <a:off x="1840592" y="943606"/>
            <a:ext cx="2052998" cy="5640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err="1">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Nông</a:t>
            </a:r>
            <a:r>
              <a:rPr lang="en-US" altLang="zh-CN" sz="3200" b="1"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rgbClr val="0000CC"/>
                </a:solidFill>
                <a:latin typeface="Times New Roman" panose="02020603050405020304" pitchFamily="18" charset="0"/>
                <a:ea typeface="华文细黑" panose="02010600040101010101" pitchFamily="2" charset="-122"/>
                <a:cs typeface="Times New Roman" panose="02020603050405020304" pitchFamily="18" charset="0"/>
              </a:rPr>
              <a:t>cụ</a:t>
            </a:r>
            <a:endParaRPr lang="zh-CN" altLang="en-US" sz="3200" b="1"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2" name="矩形 36">
            <a:extLst>
              <a:ext uri="{FF2B5EF4-FFF2-40B4-BE49-F238E27FC236}">
                <a16:creationId xmlns:a16="http://schemas.microsoft.com/office/drawing/2014/main" id="{509A7A66-3F3A-4CFE-B4C5-68DCE6946FE5}"/>
              </a:ext>
            </a:extLst>
          </p:cNvPr>
          <p:cNvSpPr/>
          <p:nvPr/>
        </p:nvSpPr>
        <p:spPr>
          <a:xfrm>
            <a:off x="1840592" y="1458324"/>
            <a:ext cx="7151008" cy="1222642"/>
          </a:xfrm>
          <a:prstGeom prst="rect">
            <a:avLst/>
          </a:prstGeom>
        </p:spPr>
        <p:txBody>
          <a:bodyPr wrap="square">
            <a:spAutoFit/>
          </a:bodyPr>
          <a:lstStyle/>
          <a:p>
            <a:pPr>
              <a:lnSpc>
                <a:spcPct val="120000"/>
              </a:lnSpc>
              <a:defRPr/>
            </a:pPr>
            <a:r>
              <a:rPr lang="en-US" altLang="zh-CN" sz="3200" b="1" dirty="0" err="1">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Đồ</a:t>
            </a:r>
            <a:r>
              <a:rPr lang="en-US" altLang="zh-CN" sz="3200" b="1"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dùng</a:t>
            </a:r>
            <a:r>
              <a:rPr lang="en-US" altLang="zh-CN" sz="3200" b="1"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để</a:t>
            </a:r>
            <a:r>
              <a:rPr lang="en-US" altLang="zh-CN" sz="3200" b="1"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làm</a:t>
            </a:r>
            <a:r>
              <a:rPr lang="en-US" altLang="zh-CN" sz="3200" b="1"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ruộng</a:t>
            </a:r>
            <a:r>
              <a:rPr lang="en-US" altLang="zh-CN" sz="3200" b="1"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cuốc</a:t>
            </a:r>
            <a:r>
              <a:rPr lang="en-US" altLang="zh-CN" sz="3200" b="1"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cày</a:t>
            </a:r>
            <a:r>
              <a:rPr lang="en-US" altLang="zh-CN" sz="3200" b="1"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bừa</a:t>
            </a:r>
            <a:r>
              <a:rPr lang="en-US" altLang="zh-CN" sz="3200" b="1"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liềm</a:t>
            </a:r>
            <a:r>
              <a:rPr lang="en-US" altLang="zh-CN" sz="3200" b="1"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3200" b="1" dirty="0" err="1">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hái</a:t>
            </a:r>
            <a:r>
              <a:rPr lang="en-US" altLang="zh-CN" sz="3200" b="1"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sz="3200" b="1"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3" name="Rectangle 12">
            <a:extLst>
              <a:ext uri="{FF2B5EF4-FFF2-40B4-BE49-F238E27FC236}">
                <a16:creationId xmlns:a16="http://schemas.microsoft.com/office/drawing/2014/main" id="{E53D333C-E780-442B-82E2-0A04FCB83CA0}"/>
              </a:ext>
            </a:extLst>
          </p:cNvPr>
          <p:cNvSpPr/>
          <p:nvPr/>
        </p:nvSpPr>
        <p:spPr>
          <a:xfrm>
            <a:off x="2590800" y="190500"/>
            <a:ext cx="4426083" cy="769441"/>
          </a:xfrm>
          <a:prstGeom prst="rect">
            <a:avLst/>
          </a:prstGeom>
          <a:noFill/>
        </p:spPr>
        <p:txBody>
          <a:bodyPr wrap="none">
            <a:spAutoFit/>
          </a:bodyPr>
          <a:lstStyle/>
          <a:p>
            <a:pPr algn="ctr">
              <a:defRPr/>
            </a:pPr>
            <a:r>
              <a:rPr lang="en-US" sz="4400" b="1" dirty="0">
                <a:ln w="6600">
                  <a:solidFill>
                    <a:schemeClr val="accent2"/>
                  </a:solidFill>
                  <a:prstDash val="solid"/>
                </a:ln>
                <a:solidFill>
                  <a:srgbClr val="FFFFFF"/>
                </a:solidFill>
                <a:effectLst>
                  <a:outerShdw dist="38100" dir="2700000" algn="tl" rotWithShape="0">
                    <a:schemeClr val="accent2"/>
                  </a:outerShdw>
                </a:effectLst>
              </a:rPr>
              <a:t>GIẢI NGHĨA TỪ </a:t>
            </a:r>
          </a:p>
        </p:txBody>
      </p:sp>
      <p:grpSp>
        <p:nvGrpSpPr>
          <p:cNvPr id="2" name="Group 1">
            <a:extLst>
              <a:ext uri="{FF2B5EF4-FFF2-40B4-BE49-F238E27FC236}">
                <a16:creationId xmlns:a16="http://schemas.microsoft.com/office/drawing/2014/main" id="{2A2568BA-13BF-48B6-9F17-9E410FFD016B}"/>
              </a:ext>
            </a:extLst>
          </p:cNvPr>
          <p:cNvGrpSpPr/>
          <p:nvPr/>
        </p:nvGrpSpPr>
        <p:grpSpPr>
          <a:xfrm>
            <a:off x="2386562" y="2712624"/>
            <a:ext cx="5462038" cy="3844925"/>
            <a:chOff x="2386562" y="2712624"/>
            <a:chExt cx="5462038" cy="3844925"/>
          </a:xfrm>
        </p:grpSpPr>
        <p:pic>
          <p:nvPicPr>
            <p:cNvPr id="14" name="Picture 2" descr="xh-27_9-trlam4">
              <a:extLst>
                <a:ext uri="{FF2B5EF4-FFF2-40B4-BE49-F238E27FC236}">
                  <a16:creationId xmlns:a16="http://schemas.microsoft.com/office/drawing/2014/main" id="{4C0D8E26-8160-4442-BD26-ED65C3A06C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14"/>
            <a:stretch/>
          </p:blipFill>
          <p:spPr bwMode="auto">
            <a:xfrm>
              <a:off x="2386562" y="2712624"/>
              <a:ext cx="5462038"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9">
              <a:extLst>
                <a:ext uri="{FF2B5EF4-FFF2-40B4-BE49-F238E27FC236}">
                  <a16:creationId xmlns:a16="http://schemas.microsoft.com/office/drawing/2014/main" id="{7C1898E9-89E1-4F47-8F40-1DAD2D0DA083}"/>
                </a:ext>
              </a:extLst>
            </p:cNvPr>
            <p:cNvSpPr>
              <a:spLocks noChangeArrowheads="1"/>
            </p:cNvSpPr>
            <p:nvPr/>
          </p:nvSpPr>
          <p:spPr bwMode="auto">
            <a:xfrm>
              <a:off x="6473305" y="3433349"/>
              <a:ext cx="1143000" cy="914400"/>
            </a:xfrm>
            <a:prstGeom prst="star24">
              <a:avLst>
                <a:gd name="adj" fmla="val 37500"/>
              </a:avLst>
            </a:prstGeom>
            <a:gradFill rotWithShape="1">
              <a:gsLst>
                <a:gs pos="0">
                  <a:srgbClr val="99FF99"/>
                </a:gs>
                <a:gs pos="100000">
                  <a:srgbClr val="009900"/>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FF0000"/>
                  </a:solidFill>
                  <a:latin typeface=".VnTime" panose="020B7200000000000000" pitchFamily="34" charset="0"/>
                </a:rPr>
                <a:t>Cày</a:t>
              </a:r>
            </a:p>
          </p:txBody>
        </p:sp>
        <p:sp>
          <p:nvSpPr>
            <p:cNvPr id="16" name="AutoShape 10">
              <a:extLst>
                <a:ext uri="{FF2B5EF4-FFF2-40B4-BE49-F238E27FC236}">
                  <a16:creationId xmlns:a16="http://schemas.microsoft.com/office/drawing/2014/main" id="{17BCE151-5AF3-4641-9C88-FDC2179F0162}"/>
                </a:ext>
              </a:extLst>
            </p:cNvPr>
            <p:cNvSpPr>
              <a:spLocks noChangeArrowheads="1"/>
            </p:cNvSpPr>
            <p:nvPr/>
          </p:nvSpPr>
          <p:spPr bwMode="auto">
            <a:xfrm>
              <a:off x="2670696" y="3262635"/>
              <a:ext cx="1676400" cy="914400"/>
            </a:xfrm>
            <a:prstGeom prst="star24">
              <a:avLst>
                <a:gd name="adj" fmla="val 37500"/>
              </a:avLst>
            </a:prstGeom>
            <a:gradFill rotWithShape="1">
              <a:gsLst>
                <a:gs pos="0">
                  <a:srgbClr val="99FF99"/>
                </a:gs>
                <a:gs pos="100000">
                  <a:srgbClr val="009900"/>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FF0000"/>
                  </a:solidFill>
                  <a:latin typeface=".VnTime" panose="020B7200000000000000" pitchFamily="34" charset="0"/>
                </a:rPr>
                <a:t>Bừa</a:t>
              </a:r>
            </a:p>
          </p:txBody>
        </p:sp>
      </p:grpSp>
      <p:grpSp>
        <p:nvGrpSpPr>
          <p:cNvPr id="18" name="Group 17">
            <a:extLst>
              <a:ext uri="{FF2B5EF4-FFF2-40B4-BE49-F238E27FC236}">
                <a16:creationId xmlns:a16="http://schemas.microsoft.com/office/drawing/2014/main" id="{80AB1BA8-0937-4CF7-8A2A-F40322A2DD6A}"/>
              </a:ext>
            </a:extLst>
          </p:cNvPr>
          <p:cNvGrpSpPr/>
          <p:nvPr/>
        </p:nvGrpSpPr>
        <p:grpSpPr>
          <a:xfrm>
            <a:off x="2386562" y="2680966"/>
            <a:ext cx="5462038" cy="3933825"/>
            <a:chOff x="0" y="0"/>
            <a:chExt cx="5105400" cy="3933825"/>
          </a:xfrm>
        </p:grpSpPr>
        <p:pic>
          <p:nvPicPr>
            <p:cNvPr id="19" name="Picture 2" descr="Cangkul">
              <a:extLst>
                <a:ext uri="{FF2B5EF4-FFF2-40B4-BE49-F238E27FC236}">
                  <a16:creationId xmlns:a16="http://schemas.microsoft.com/office/drawing/2014/main" id="{340BDA23-868D-401A-AD87-81EF0265D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1054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10">
              <a:extLst>
                <a:ext uri="{FF2B5EF4-FFF2-40B4-BE49-F238E27FC236}">
                  <a16:creationId xmlns:a16="http://schemas.microsoft.com/office/drawing/2014/main" id="{4A368BDD-4FA7-471A-B889-7E560B6D4FAE}"/>
                </a:ext>
              </a:extLst>
            </p:cNvPr>
            <p:cNvSpPr>
              <a:spLocks noChangeArrowheads="1"/>
            </p:cNvSpPr>
            <p:nvPr/>
          </p:nvSpPr>
          <p:spPr bwMode="auto">
            <a:xfrm>
              <a:off x="1295400" y="3048000"/>
              <a:ext cx="990600" cy="533400"/>
            </a:xfrm>
            <a:prstGeom prst="roundRect">
              <a:avLst>
                <a:gd name="adj" fmla="val 16667"/>
              </a:avLst>
            </a:prstGeom>
            <a:gradFill rotWithShape="1">
              <a:gsLst>
                <a:gs pos="0">
                  <a:srgbClr val="6DFFE3">
                    <a:gamma/>
                    <a:shade val="46275"/>
                    <a:invGamma/>
                  </a:srgbClr>
                </a:gs>
                <a:gs pos="50000">
                  <a:srgbClr val="6DFFE3"/>
                </a:gs>
                <a:gs pos="100000">
                  <a:srgbClr val="6DFFE3">
                    <a:gamma/>
                    <a:shade val="46275"/>
                    <a:invGamma/>
                  </a:srgbClr>
                </a:gs>
              </a:gsLst>
              <a:lin ang="5400000" scaled="1"/>
            </a:gradFill>
            <a:ln w="9525" algn="ctr">
              <a:solidFill>
                <a:srgbClr val="00FF00"/>
              </a:solidFill>
              <a:round/>
              <a:headEnd/>
              <a:tailEnd/>
            </a:ln>
            <a:effectLst/>
          </p:spPr>
          <p:txBody>
            <a:bodyPr wrap="none" anchor="ctr"/>
            <a:lstStyle/>
            <a:p>
              <a:pPr marL="342900" indent="-342900" algn="ctr">
                <a:spcBef>
                  <a:spcPct val="20000"/>
                </a:spcBef>
                <a:defRPr/>
              </a:pPr>
              <a:r>
                <a:rPr lang="en-US" sz="3200" b="1">
                  <a:solidFill>
                    <a:srgbClr val="FF0000"/>
                  </a:solidFill>
                  <a:effectLst>
                    <a:outerShdw blurRad="38100" dist="38100" dir="2700000" algn="tl">
                      <a:srgbClr val="000000"/>
                    </a:outerShdw>
                  </a:effectLst>
                  <a:latin typeface="Arial" charset="0"/>
                  <a:cs typeface="Arial" charset="0"/>
                </a:rPr>
                <a:t>cuốc</a:t>
              </a:r>
            </a:p>
          </p:txBody>
        </p:sp>
      </p:grpSp>
      <p:grpSp>
        <p:nvGrpSpPr>
          <p:cNvPr id="21" name="Group 20">
            <a:extLst>
              <a:ext uri="{FF2B5EF4-FFF2-40B4-BE49-F238E27FC236}">
                <a16:creationId xmlns:a16="http://schemas.microsoft.com/office/drawing/2014/main" id="{4B6EFDDA-F298-46C6-A91A-630C0A2C159D}"/>
              </a:ext>
            </a:extLst>
          </p:cNvPr>
          <p:cNvGrpSpPr/>
          <p:nvPr/>
        </p:nvGrpSpPr>
        <p:grpSpPr>
          <a:xfrm>
            <a:off x="2392005" y="2671348"/>
            <a:ext cx="5462038" cy="3996151"/>
            <a:chOff x="5105400" y="0"/>
            <a:chExt cx="4038600" cy="3886200"/>
          </a:xfrm>
        </p:grpSpPr>
        <p:pic>
          <p:nvPicPr>
            <p:cNvPr id="22" name="Picture 3" descr="caibua">
              <a:extLst>
                <a:ext uri="{FF2B5EF4-FFF2-40B4-BE49-F238E27FC236}">
                  <a16:creationId xmlns:a16="http://schemas.microsoft.com/office/drawing/2014/main" id="{4AAECC71-8BC6-4F08-B313-7CC37B38C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0"/>
              <a:ext cx="4038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11">
              <a:extLst>
                <a:ext uri="{FF2B5EF4-FFF2-40B4-BE49-F238E27FC236}">
                  <a16:creationId xmlns:a16="http://schemas.microsoft.com/office/drawing/2014/main" id="{4EEC5DD6-A574-4D56-AC60-14B6989B18C6}"/>
                </a:ext>
              </a:extLst>
            </p:cNvPr>
            <p:cNvSpPr>
              <a:spLocks noChangeArrowheads="1"/>
            </p:cNvSpPr>
            <p:nvPr/>
          </p:nvSpPr>
          <p:spPr bwMode="auto">
            <a:xfrm>
              <a:off x="7162800" y="3124200"/>
              <a:ext cx="1447800" cy="533400"/>
            </a:xfrm>
            <a:prstGeom prst="roundRect">
              <a:avLst>
                <a:gd name="adj" fmla="val 16667"/>
              </a:avLst>
            </a:prstGeom>
            <a:gradFill rotWithShape="1">
              <a:gsLst>
                <a:gs pos="0">
                  <a:srgbClr val="6DFFE3">
                    <a:gamma/>
                    <a:shade val="46275"/>
                    <a:invGamma/>
                  </a:srgbClr>
                </a:gs>
                <a:gs pos="50000">
                  <a:srgbClr val="6DFFE3"/>
                </a:gs>
                <a:gs pos="100000">
                  <a:srgbClr val="6DFFE3">
                    <a:gamma/>
                    <a:shade val="46275"/>
                    <a:invGamma/>
                  </a:srgbClr>
                </a:gs>
              </a:gsLst>
              <a:lin ang="5400000" scaled="1"/>
            </a:gradFill>
            <a:ln w="9525" algn="ctr">
              <a:solidFill>
                <a:srgbClr val="00FF00"/>
              </a:solidFill>
              <a:round/>
              <a:headEnd/>
              <a:tailEnd/>
            </a:ln>
            <a:effectLst/>
          </p:spPr>
          <p:txBody>
            <a:bodyPr wrap="none" anchor="ctr"/>
            <a:lstStyle/>
            <a:p>
              <a:pPr marL="342900" indent="-342900" algn="ctr">
                <a:spcBef>
                  <a:spcPct val="20000"/>
                </a:spcBef>
                <a:defRPr/>
              </a:pPr>
              <a:r>
                <a:rPr lang="en-US" sz="3200" b="1">
                  <a:solidFill>
                    <a:srgbClr val="FF0000"/>
                  </a:solidFill>
                  <a:effectLst>
                    <a:outerShdw blurRad="38100" dist="38100" dir="2700000" algn="tl">
                      <a:srgbClr val="000000"/>
                    </a:outerShdw>
                  </a:effectLst>
                  <a:latin typeface="Arial" charset="0"/>
                  <a:cs typeface="Arial" charset="0"/>
                </a:rPr>
                <a:t>cào cỏ</a:t>
              </a:r>
            </a:p>
          </p:txBody>
        </p:sp>
      </p:grpSp>
      <p:grpSp>
        <p:nvGrpSpPr>
          <p:cNvPr id="24" name="Group 23">
            <a:extLst>
              <a:ext uri="{FF2B5EF4-FFF2-40B4-BE49-F238E27FC236}">
                <a16:creationId xmlns:a16="http://schemas.microsoft.com/office/drawing/2014/main" id="{5284D8FB-8A48-4802-90FE-B1C9B7F50E79}"/>
              </a:ext>
            </a:extLst>
          </p:cNvPr>
          <p:cNvGrpSpPr/>
          <p:nvPr/>
        </p:nvGrpSpPr>
        <p:grpSpPr>
          <a:xfrm>
            <a:off x="2431950" y="2671711"/>
            <a:ext cx="5416650" cy="3995788"/>
            <a:chOff x="0" y="3962400"/>
            <a:chExt cx="4800600" cy="2895600"/>
          </a:xfrm>
        </p:grpSpPr>
        <p:pic>
          <p:nvPicPr>
            <p:cNvPr id="25" name="Picture 4" descr="liem">
              <a:extLst>
                <a:ext uri="{FF2B5EF4-FFF2-40B4-BE49-F238E27FC236}">
                  <a16:creationId xmlns:a16="http://schemas.microsoft.com/office/drawing/2014/main" id="{2CC92A71-14A7-4CBA-80F9-4206E070A6A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3962400"/>
              <a:ext cx="4800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3">
              <a:extLst>
                <a:ext uri="{FF2B5EF4-FFF2-40B4-BE49-F238E27FC236}">
                  <a16:creationId xmlns:a16="http://schemas.microsoft.com/office/drawing/2014/main" id="{809B77AF-FD3B-4B08-A8AE-0EEBCC659612}"/>
                </a:ext>
              </a:extLst>
            </p:cNvPr>
            <p:cNvSpPr>
              <a:spLocks noChangeArrowheads="1"/>
            </p:cNvSpPr>
            <p:nvPr/>
          </p:nvSpPr>
          <p:spPr bwMode="auto">
            <a:xfrm>
              <a:off x="1447800" y="5638800"/>
              <a:ext cx="990600" cy="533400"/>
            </a:xfrm>
            <a:prstGeom prst="roundRect">
              <a:avLst>
                <a:gd name="adj" fmla="val 16667"/>
              </a:avLst>
            </a:prstGeom>
            <a:gradFill rotWithShape="1">
              <a:gsLst>
                <a:gs pos="0">
                  <a:srgbClr val="6DFFE3">
                    <a:gamma/>
                    <a:shade val="46275"/>
                    <a:invGamma/>
                  </a:srgbClr>
                </a:gs>
                <a:gs pos="50000">
                  <a:srgbClr val="6DFFE3"/>
                </a:gs>
                <a:gs pos="100000">
                  <a:srgbClr val="6DFFE3">
                    <a:gamma/>
                    <a:shade val="46275"/>
                    <a:invGamma/>
                  </a:srgbClr>
                </a:gs>
              </a:gsLst>
              <a:lin ang="5400000" scaled="1"/>
            </a:gradFill>
            <a:ln w="9525" algn="ctr">
              <a:solidFill>
                <a:srgbClr val="00FF00"/>
              </a:solidFill>
              <a:round/>
              <a:headEnd/>
              <a:tailEnd/>
            </a:ln>
            <a:effectLst/>
          </p:spPr>
          <p:txBody>
            <a:bodyPr wrap="none" anchor="ctr"/>
            <a:lstStyle/>
            <a:p>
              <a:pPr marL="342900" indent="-342900" algn="ctr">
                <a:spcBef>
                  <a:spcPct val="20000"/>
                </a:spcBef>
                <a:defRPr/>
              </a:pPr>
              <a:r>
                <a:rPr lang="en-US" sz="3200" b="1">
                  <a:solidFill>
                    <a:srgbClr val="FF0000"/>
                  </a:solidFill>
                  <a:effectLst>
                    <a:outerShdw blurRad="38100" dist="38100" dir="2700000" algn="tl">
                      <a:srgbClr val="000000"/>
                    </a:outerShdw>
                  </a:effectLst>
                  <a:latin typeface="Arial" charset="0"/>
                  <a:cs typeface="Arial" charset="0"/>
                </a:rPr>
                <a:t>hái</a:t>
              </a:r>
            </a:p>
          </p:txBody>
        </p:sp>
      </p:grpSp>
      <p:grpSp>
        <p:nvGrpSpPr>
          <p:cNvPr id="27" name="Group 26">
            <a:extLst>
              <a:ext uri="{FF2B5EF4-FFF2-40B4-BE49-F238E27FC236}">
                <a16:creationId xmlns:a16="http://schemas.microsoft.com/office/drawing/2014/main" id="{0D48A4D5-9E0C-40FD-87C0-1E3E950F34FD}"/>
              </a:ext>
            </a:extLst>
          </p:cNvPr>
          <p:cNvGrpSpPr/>
          <p:nvPr/>
        </p:nvGrpSpPr>
        <p:grpSpPr>
          <a:xfrm>
            <a:off x="2400300" y="2671347"/>
            <a:ext cx="5448300" cy="3996151"/>
            <a:chOff x="4800600" y="3962400"/>
            <a:chExt cx="4343400" cy="2895600"/>
          </a:xfrm>
        </p:grpSpPr>
        <p:pic>
          <p:nvPicPr>
            <p:cNvPr id="28" name="Picture 5" descr="Copy of liem1">
              <a:extLst>
                <a:ext uri="{FF2B5EF4-FFF2-40B4-BE49-F238E27FC236}">
                  <a16:creationId xmlns:a16="http://schemas.microsoft.com/office/drawing/2014/main" id="{F3EAC529-1065-4BBF-B1E3-ACA6E499093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800600" y="39624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14">
              <a:extLst>
                <a:ext uri="{FF2B5EF4-FFF2-40B4-BE49-F238E27FC236}">
                  <a16:creationId xmlns:a16="http://schemas.microsoft.com/office/drawing/2014/main" id="{EB881893-76CE-4FE5-801C-070BC3A67038}"/>
                </a:ext>
              </a:extLst>
            </p:cNvPr>
            <p:cNvSpPr>
              <a:spLocks noChangeArrowheads="1"/>
            </p:cNvSpPr>
            <p:nvPr/>
          </p:nvSpPr>
          <p:spPr bwMode="auto">
            <a:xfrm>
              <a:off x="7848600" y="5638800"/>
              <a:ext cx="990600" cy="533400"/>
            </a:xfrm>
            <a:prstGeom prst="roundRect">
              <a:avLst>
                <a:gd name="adj" fmla="val 16667"/>
              </a:avLst>
            </a:prstGeom>
            <a:gradFill rotWithShape="1">
              <a:gsLst>
                <a:gs pos="0">
                  <a:srgbClr val="327669"/>
                </a:gs>
                <a:gs pos="50000">
                  <a:srgbClr val="6DFFE3"/>
                </a:gs>
                <a:gs pos="100000">
                  <a:srgbClr val="327669"/>
                </a:gs>
              </a:gsLst>
              <a:lin ang="5400000" scaled="1"/>
            </a:gradFill>
            <a:ln w="9525" algn="ctr">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3200" b="1">
                  <a:solidFill>
                    <a:srgbClr val="FF0066"/>
                  </a:solidFill>
                </a:rPr>
                <a:t>liềm</a:t>
              </a:r>
            </a:p>
          </p:txBody>
        </p:sp>
      </p:grpSp>
    </p:spTree>
    <p:extLst>
      <p:ext uri="{BB962C8B-B14F-4D97-AF65-F5344CB8AC3E}">
        <p14:creationId xmlns:p14="http://schemas.microsoft.com/office/powerpoint/2010/main" val="2182339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90"/>
                                          </p:val>
                                        </p:tav>
                                        <p:tav tm="100000">
                                          <p:val>
                                            <p:fltVal val="0"/>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par>
                                <p:cTn id="35" presetID="6"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22" presetClass="entr" presetSubtype="4"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42"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strVal val="#ppt_x"/>
                                          </p:val>
                                        </p:tav>
                                        <p:tav tm="100000">
                                          <p:val>
                                            <p:strVal val="#ppt_x"/>
                                          </p:val>
                                        </p:tav>
                                      </p:tavLst>
                                    </p:anim>
                                    <p:anim calcmode="lin" valueType="num">
                                      <p:cBhvr>
                                        <p:cTn id="55"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par>
                                <p:cTn id="61" presetID="21" presetClass="entr" presetSubtype="2"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heel(2)">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1038246-2docnguoi[1]">
            <a:extLst>
              <a:ext uri="{FF2B5EF4-FFF2-40B4-BE49-F238E27FC236}">
                <a16:creationId xmlns:a16="http://schemas.microsoft.com/office/drawing/2014/main" id="{A393D5A5-16FA-4DD7-A4B9-9B10622C5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181100"/>
            <a:ext cx="3581400" cy="4800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4086" name="AutoShape 6">
            <a:extLst>
              <a:ext uri="{FF2B5EF4-FFF2-40B4-BE49-F238E27FC236}">
                <a16:creationId xmlns:a16="http://schemas.microsoft.com/office/drawing/2014/main" id="{66515C58-D3B2-4E01-AEAC-F72A0435365C}"/>
              </a:ext>
            </a:extLst>
          </p:cNvPr>
          <p:cNvSpPr>
            <a:spLocks noChangeArrowheads="1"/>
          </p:cNvSpPr>
          <p:nvPr/>
        </p:nvSpPr>
        <p:spPr bwMode="auto">
          <a:xfrm>
            <a:off x="4762502" y="1078684"/>
            <a:ext cx="3429000" cy="685800"/>
          </a:xfrm>
          <a:prstGeom prst="wedgeRectCallout">
            <a:avLst>
              <a:gd name="adj1" fmla="val -99523"/>
              <a:gd name="adj2" fmla="val 112134"/>
            </a:avLst>
          </a:prstGeom>
          <a:solidFill>
            <a:srgbClr val="FFFF00"/>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0000FF"/>
                </a:solidFill>
                <a:latin typeface="Times New Roman" panose="02020603050405020304" pitchFamily="18" charset="0"/>
                <a:cs typeface="Times New Roman" panose="02020603050405020304" pitchFamily="18" charset="0"/>
              </a:rPr>
              <a:t>Già làng</a:t>
            </a:r>
          </a:p>
        </p:txBody>
      </p:sp>
      <p:sp>
        <p:nvSpPr>
          <p:cNvPr id="174105" name="AutoShape 25">
            <a:extLst>
              <a:ext uri="{FF2B5EF4-FFF2-40B4-BE49-F238E27FC236}">
                <a16:creationId xmlns:a16="http://schemas.microsoft.com/office/drawing/2014/main" id="{6A1E2217-E050-4F3D-A172-97438667A4ED}"/>
              </a:ext>
            </a:extLst>
          </p:cNvPr>
          <p:cNvSpPr>
            <a:spLocks noChangeArrowheads="1"/>
          </p:cNvSpPr>
          <p:nvPr/>
        </p:nvSpPr>
        <p:spPr bwMode="auto">
          <a:xfrm>
            <a:off x="4872398" y="2133600"/>
            <a:ext cx="3890601" cy="3869871"/>
          </a:xfrm>
          <a:prstGeom prst="wedgeRectCallout">
            <a:avLst>
              <a:gd name="adj1" fmla="val -89477"/>
              <a:gd name="adj2" fmla="val -39699"/>
            </a:avLst>
          </a:prstGeom>
          <a:ln>
            <a:headEnd/>
            <a:tailEnd/>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2800" b="1">
                <a:solidFill>
                  <a:srgbClr val="FF0000"/>
                </a:solidFill>
                <a:latin typeface="Times New Roman" panose="02020603050405020304" pitchFamily="18" charset="0"/>
                <a:cs typeface="Times New Roman" panose="02020603050405020304" pitchFamily="18" charset="0"/>
              </a:rPr>
              <a:t>Già làng là người cao tuổi, có uy tín được dân làng cử ra điều khiển công việc chung làng ở các vùng dân tộc thiểu số Tây Nguyên.</a:t>
            </a:r>
          </a:p>
        </p:txBody>
      </p:sp>
      <p:sp>
        <p:nvSpPr>
          <p:cNvPr id="5" name="Rectangle 4">
            <a:extLst>
              <a:ext uri="{FF2B5EF4-FFF2-40B4-BE49-F238E27FC236}">
                <a16:creationId xmlns:a16="http://schemas.microsoft.com/office/drawing/2014/main" id="{08560CBA-30A6-45F8-9CED-CC3B0AE72AA7}"/>
              </a:ext>
            </a:extLst>
          </p:cNvPr>
          <p:cNvSpPr/>
          <p:nvPr/>
        </p:nvSpPr>
        <p:spPr>
          <a:xfrm>
            <a:off x="2590800" y="190500"/>
            <a:ext cx="4426083" cy="769441"/>
          </a:xfrm>
          <a:prstGeom prst="rect">
            <a:avLst/>
          </a:prstGeom>
          <a:noFill/>
        </p:spPr>
        <p:txBody>
          <a:bodyPr wrap="none">
            <a:spAutoFit/>
          </a:bodyPr>
          <a:lstStyle/>
          <a:p>
            <a:pPr algn="ctr">
              <a:defRPr/>
            </a:pPr>
            <a:r>
              <a:rPr lang="en-US" sz="4400" b="1" dirty="0">
                <a:ln w="6600">
                  <a:solidFill>
                    <a:schemeClr val="accent2"/>
                  </a:solidFill>
                  <a:prstDash val="solid"/>
                </a:ln>
                <a:solidFill>
                  <a:srgbClr val="FFFFFF"/>
                </a:solidFill>
                <a:effectLst>
                  <a:outerShdw dist="38100" dir="2700000" algn="tl" rotWithShape="0">
                    <a:schemeClr val="accent2"/>
                  </a:outerShdw>
                </a:effectLst>
              </a:rPr>
              <a:t>GIẢI NGHĨA TỪ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086"/>
                                        </p:tgtEl>
                                        <p:attrNameLst>
                                          <p:attrName>style.visibility</p:attrName>
                                        </p:attrNameLst>
                                      </p:cBhvr>
                                      <p:to>
                                        <p:strVal val="visible"/>
                                      </p:to>
                                    </p:set>
                                    <p:animEffect transition="in" filter="blinds(horizontal)">
                                      <p:cBhvr>
                                        <p:cTn id="7" dur="500"/>
                                        <p:tgtEl>
                                          <p:spTgt spid="174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4105"/>
                                        </p:tgtEl>
                                        <p:attrNameLst>
                                          <p:attrName>style.visibility</p:attrName>
                                        </p:attrNameLst>
                                      </p:cBhvr>
                                      <p:to>
                                        <p:strVal val="visible"/>
                                      </p:to>
                                    </p:set>
                                    <p:animEffect transition="in" filter="strips(downLeft)">
                                      <p:cBhvr>
                                        <p:cTn id="12" dur="500"/>
                                        <p:tgtEl>
                                          <p:spTgt spid="17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animBg="1"/>
      <p:bldP spid="174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2E391025-5EB5-45D7-9103-CA03AF7A9D0F}"/>
              </a:ext>
            </a:extLst>
          </p:cNvPr>
          <p:cNvSpPr/>
          <p:nvPr/>
        </p:nvSpPr>
        <p:spPr>
          <a:xfrm>
            <a:off x="0" y="3970338"/>
            <a:ext cx="9144000" cy="2009775"/>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3" name="矩形 12">
            <a:extLst>
              <a:ext uri="{FF2B5EF4-FFF2-40B4-BE49-F238E27FC236}">
                <a16:creationId xmlns:a16="http://schemas.microsoft.com/office/drawing/2014/main" id="{AF8E4936-BEC4-4167-B26D-B422FCEDFC9B}"/>
              </a:ext>
            </a:extLst>
          </p:cNvPr>
          <p:cNvSpPr/>
          <p:nvPr/>
        </p:nvSpPr>
        <p:spPr>
          <a:xfrm>
            <a:off x="0" y="857250"/>
            <a:ext cx="9144000" cy="3125788"/>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34820" name="Freeform 5">
            <a:extLst>
              <a:ext uri="{FF2B5EF4-FFF2-40B4-BE49-F238E27FC236}">
                <a16:creationId xmlns:a16="http://schemas.microsoft.com/office/drawing/2014/main" id="{23FEBE92-45D4-4955-BEDE-4D40045C87F7}"/>
              </a:ext>
            </a:extLst>
          </p:cNvPr>
          <p:cNvSpPr>
            <a:spLocks/>
          </p:cNvSpPr>
          <p:nvPr/>
        </p:nvSpPr>
        <p:spPr bwMode="auto">
          <a:xfrm>
            <a:off x="1162050" y="228600"/>
            <a:ext cx="6602413" cy="6400800"/>
          </a:xfrm>
          <a:custGeom>
            <a:avLst/>
            <a:gdLst>
              <a:gd name="T0" fmla="*/ 2147483646 w 1917"/>
              <a:gd name="T1" fmla="*/ 2147483646 h 1291"/>
              <a:gd name="T2" fmla="*/ 2147483646 w 1917"/>
              <a:gd name="T3" fmla="*/ 2147483646 h 1291"/>
              <a:gd name="T4" fmla="*/ 2147483646 w 1917"/>
              <a:gd name="T5" fmla="*/ 2147483646 h 1291"/>
              <a:gd name="T6" fmla="*/ 2147483646 w 1917"/>
              <a:gd name="T7" fmla="*/ 2147483646 h 1291"/>
              <a:gd name="T8" fmla="*/ 2147483646 w 1917"/>
              <a:gd name="T9" fmla="*/ 2147483646 h 1291"/>
              <a:gd name="T10" fmla="*/ 2147483646 w 1917"/>
              <a:gd name="T11" fmla="*/ 2147483646 h 1291"/>
              <a:gd name="T12" fmla="*/ 2147483646 w 1917"/>
              <a:gd name="T13" fmla="*/ 2147483646 h 1291"/>
              <a:gd name="T14" fmla="*/ 2147483646 w 1917"/>
              <a:gd name="T15" fmla="*/ 2147483646 h 1291"/>
              <a:gd name="T16" fmla="*/ 2147483646 w 1917"/>
              <a:gd name="T17" fmla="*/ 0 h 1291"/>
              <a:gd name="T18" fmla="*/ 2147483646 w 1917"/>
              <a:gd name="T19" fmla="*/ 2147483646 h 1291"/>
              <a:gd name="T20" fmla="*/ 2147483646 w 1917"/>
              <a:gd name="T21" fmla="*/ 2147483646 h 1291"/>
              <a:gd name="T22" fmla="*/ 2147483646 w 1917"/>
              <a:gd name="T23" fmla="*/ 2147483646 h 1291"/>
              <a:gd name="T24" fmla="*/ 1814830094 w 1917"/>
              <a:gd name="T25" fmla="*/ 2147483646 h 1291"/>
              <a:gd name="T26" fmla="*/ 2147483646 w 1917"/>
              <a:gd name="T27" fmla="*/ 2147483646 h 1291"/>
              <a:gd name="T28" fmla="*/ 1909722990 w 1917"/>
              <a:gd name="T29" fmla="*/ 2147483646 h 1291"/>
              <a:gd name="T30" fmla="*/ 1565736240 w 1917"/>
              <a:gd name="T31" fmla="*/ 2147483646 h 1291"/>
              <a:gd name="T32" fmla="*/ 0 w 1917"/>
              <a:gd name="T33" fmla="*/ 2147483646 h 1291"/>
              <a:gd name="T34" fmla="*/ 0 w 1917"/>
              <a:gd name="T35" fmla="*/ 2147483646 h 1291"/>
              <a:gd name="T36" fmla="*/ 1565736240 w 1917"/>
              <a:gd name="T37" fmla="*/ 2147483646 h 1291"/>
              <a:gd name="T38" fmla="*/ 2147483646 w 1917"/>
              <a:gd name="T39" fmla="*/ 2147483646 h 1291"/>
              <a:gd name="T40" fmla="*/ 2147483646 w 1917"/>
              <a:gd name="T41" fmla="*/ 2147483646 h 1291"/>
              <a:gd name="T42" fmla="*/ 2147483646 w 1917"/>
              <a:gd name="T43" fmla="*/ 2147483646 h 1291"/>
              <a:gd name="T44" fmla="*/ 2147483646 w 1917"/>
              <a:gd name="T45" fmla="*/ 2147483646 h 1291"/>
              <a:gd name="T46" fmla="*/ 2147483646 w 1917"/>
              <a:gd name="T47" fmla="*/ 2147483646 h 1291"/>
              <a:gd name="T48" fmla="*/ 2147483646 w 1917"/>
              <a:gd name="T49" fmla="*/ 2147483646 h 1291"/>
              <a:gd name="T50" fmla="*/ 2147483646 w 1917"/>
              <a:gd name="T51" fmla="*/ 2147483646 h 1291"/>
              <a:gd name="T52" fmla="*/ 2147483646 w 1917"/>
              <a:gd name="T53" fmla="*/ 2147483646 h 1291"/>
              <a:gd name="T54" fmla="*/ 2147483646 w 1917"/>
              <a:gd name="T55" fmla="*/ 2147483646 h 1291"/>
              <a:gd name="T56" fmla="*/ 2147483646 w 1917"/>
              <a:gd name="T57" fmla="*/ 2147483646 h 1291"/>
              <a:gd name="T58" fmla="*/ 2147483646 w 1917"/>
              <a:gd name="T59" fmla="*/ 2147483646 h 1291"/>
              <a:gd name="T60" fmla="*/ 2147483646 w 1917"/>
              <a:gd name="T61" fmla="*/ 2147483646 h 1291"/>
              <a:gd name="T62" fmla="*/ 2147483646 w 1917"/>
              <a:gd name="T63" fmla="*/ 2147483646 h 1291"/>
              <a:gd name="T64" fmla="*/ 2147483646 w 1917"/>
              <a:gd name="T65" fmla="*/ 2147483646 h 1291"/>
              <a:gd name="T66" fmla="*/ 2147483646 w 1917"/>
              <a:gd name="T67" fmla="*/ 2147483646 h 1291"/>
              <a:gd name="T68" fmla="*/ 2147483646 w 1917"/>
              <a:gd name="T69" fmla="*/ 2147483646 h 1291"/>
              <a:gd name="T70" fmla="*/ 2147483646 w 1917"/>
              <a:gd name="T71" fmla="*/ 2147483646 h 1291"/>
              <a:gd name="T72" fmla="*/ 2147483646 w 1917"/>
              <a:gd name="T73" fmla="*/ 2147483646 h 1291"/>
              <a:gd name="T74" fmla="*/ 2147483646 w 1917"/>
              <a:gd name="T75" fmla="*/ 2147483646 h 1291"/>
              <a:gd name="T76" fmla="*/ 2147483646 w 1917"/>
              <a:gd name="T77" fmla="*/ 2147483646 h 1291"/>
              <a:gd name="T78" fmla="*/ 2147483646 w 1917"/>
              <a:gd name="T79" fmla="*/ 2147483646 h 1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17" h="1291">
                <a:moveTo>
                  <a:pt x="1864" y="707"/>
                </a:moveTo>
                <a:cubicBezTo>
                  <a:pt x="1842" y="698"/>
                  <a:pt x="1817" y="693"/>
                  <a:pt x="1792" y="693"/>
                </a:cubicBezTo>
                <a:cubicBezTo>
                  <a:pt x="1792" y="693"/>
                  <a:pt x="1791" y="693"/>
                  <a:pt x="1791" y="693"/>
                </a:cubicBezTo>
                <a:cubicBezTo>
                  <a:pt x="1803" y="638"/>
                  <a:pt x="1801" y="581"/>
                  <a:pt x="1785" y="531"/>
                </a:cubicBezTo>
                <a:cubicBezTo>
                  <a:pt x="1764" y="464"/>
                  <a:pt x="1721" y="414"/>
                  <a:pt x="1663" y="390"/>
                </a:cubicBezTo>
                <a:cubicBezTo>
                  <a:pt x="1653" y="386"/>
                  <a:pt x="1643" y="383"/>
                  <a:pt x="1633" y="381"/>
                </a:cubicBezTo>
                <a:cubicBezTo>
                  <a:pt x="1615" y="337"/>
                  <a:pt x="1579" y="302"/>
                  <a:pt x="1534" y="284"/>
                </a:cubicBezTo>
                <a:cubicBezTo>
                  <a:pt x="1520" y="278"/>
                  <a:pt x="1506" y="274"/>
                  <a:pt x="1491" y="272"/>
                </a:cubicBezTo>
                <a:cubicBezTo>
                  <a:pt x="1427" y="109"/>
                  <a:pt x="1272" y="0"/>
                  <a:pt x="1098" y="0"/>
                </a:cubicBezTo>
                <a:cubicBezTo>
                  <a:pt x="901" y="0"/>
                  <a:pt x="731" y="140"/>
                  <a:pt x="686" y="335"/>
                </a:cubicBezTo>
                <a:cubicBezTo>
                  <a:pt x="672" y="340"/>
                  <a:pt x="659" y="349"/>
                  <a:pt x="648" y="360"/>
                </a:cubicBezTo>
                <a:cubicBezTo>
                  <a:pt x="595" y="323"/>
                  <a:pt x="532" y="302"/>
                  <a:pt x="468" y="302"/>
                </a:cubicBezTo>
                <a:cubicBezTo>
                  <a:pt x="294" y="302"/>
                  <a:pt x="153" y="447"/>
                  <a:pt x="153" y="625"/>
                </a:cubicBezTo>
                <a:cubicBezTo>
                  <a:pt x="153" y="690"/>
                  <a:pt x="171" y="753"/>
                  <a:pt x="206" y="806"/>
                </a:cubicBezTo>
                <a:cubicBezTo>
                  <a:pt x="185" y="819"/>
                  <a:pt x="168" y="840"/>
                  <a:pt x="161" y="865"/>
                </a:cubicBezTo>
                <a:cubicBezTo>
                  <a:pt x="151" y="863"/>
                  <a:pt x="142" y="862"/>
                  <a:pt x="132" y="862"/>
                </a:cubicBezTo>
                <a:cubicBezTo>
                  <a:pt x="66" y="862"/>
                  <a:pt x="11" y="911"/>
                  <a:pt x="0" y="976"/>
                </a:cubicBezTo>
                <a:cubicBezTo>
                  <a:pt x="0" y="1022"/>
                  <a:pt x="0" y="1022"/>
                  <a:pt x="0" y="1022"/>
                </a:cubicBezTo>
                <a:cubicBezTo>
                  <a:pt x="11" y="1087"/>
                  <a:pt x="66" y="1137"/>
                  <a:pt x="132" y="1137"/>
                </a:cubicBezTo>
                <a:cubicBezTo>
                  <a:pt x="167" y="1137"/>
                  <a:pt x="200" y="1123"/>
                  <a:pt x="224" y="1099"/>
                </a:cubicBezTo>
                <a:cubicBezTo>
                  <a:pt x="228" y="1099"/>
                  <a:pt x="232" y="1100"/>
                  <a:pt x="236" y="1100"/>
                </a:cubicBezTo>
                <a:cubicBezTo>
                  <a:pt x="258" y="1100"/>
                  <a:pt x="280" y="1097"/>
                  <a:pt x="300" y="1096"/>
                </a:cubicBezTo>
                <a:cubicBezTo>
                  <a:pt x="301" y="1096"/>
                  <a:pt x="301" y="1096"/>
                  <a:pt x="301" y="1096"/>
                </a:cubicBezTo>
                <a:cubicBezTo>
                  <a:pt x="321" y="1094"/>
                  <a:pt x="340" y="1092"/>
                  <a:pt x="358" y="1092"/>
                </a:cubicBezTo>
                <a:cubicBezTo>
                  <a:pt x="358" y="1092"/>
                  <a:pt x="358" y="1092"/>
                  <a:pt x="358" y="1092"/>
                </a:cubicBezTo>
                <a:cubicBezTo>
                  <a:pt x="369" y="1092"/>
                  <a:pt x="369" y="1092"/>
                  <a:pt x="369" y="1092"/>
                </a:cubicBezTo>
                <a:cubicBezTo>
                  <a:pt x="437" y="1092"/>
                  <a:pt x="506" y="1092"/>
                  <a:pt x="573" y="1101"/>
                </a:cubicBezTo>
                <a:cubicBezTo>
                  <a:pt x="590" y="1103"/>
                  <a:pt x="607" y="1106"/>
                  <a:pt x="626" y="1112"/>
                </a:cubicBezTo>
                <a:cubicBezTo>
                  <a:pt x="651" y="1119"/>
                  <a:pt x="676" y="1128"/>
                  <a:pt x="700" y="1136"/>
                </a:cubicBezTo>
                <a:cubicBezTo>
                  <a:pt x="740" y="1151"/>
                  <a:pt x="782" y="1166"/>
                  <a:pt x="825" y="1173"/>
                </a:cubicBezTo>
                <a:cubicBezTo>
                  <a:pt x="931" y="1190"/>
                  <a:pt x="1044" y="1209"/>
                  <a:pt x="1159" y="1239"/>
                </a:cubicBezTo>
                <a:cubicBezTo>
                  <a:pt x="1177" y="1243"/>
                  <a:pt x="1177" y="1243"/>
                  <a:pt x="1177" y="1243"/>
                </a:cubicBezTo>
                <a:cubicBezTo>
                  <a:pt x="1273" y="1268"/>
                  <a:pt x="1364" y="1291"/>
                  <a:pt x="1462" y="1291"/>
                </a:cubicBezTo>
                <a:cubicBezTo>
                  <a:pt x="1490" y="1291"/>
                  <a:pt x="1516" y="1290"/>
                  <a:pt x="1543" y="1286"/>
                </a:cubicBezTo>
                <a:cubicBezTo>
                  <a:pt x="1590" y="1279"/>
                  <a:pt x="1627" y="1267"/>
                  <a:pt x="1668" y="1244"/>
                </a:cubicBezTo>
                <a:cubicBezTo>
                  <a:pt x="1688" y="1251"/>
                  <a:pt x="1709" y="1255"/>
                  <a:pt x="1731" y="1255"/>
                </a:cubicBezTo>
                <a:cubicBezTo>
                  <a:pt x="1731" y="1255"/>
                  <a:pt x="1731" y="1255"/>
                  <a:pt x="1731" y="1255"/>
                </a:cubicBezTo>
                <a:cubicBezTo>
                  <a:pt x="1800" y="1255"/>
                  <a:pt x="1867" y="1220"/>
                  <a:pt x="1917" y="1162"/>
                </a:cubicBezTo>
                <a:cubicBezTo>
                  <a:pt x="1917" y="739"/>
                  <a:pt x="1917" y="739"/>
                  <a:pt x="1917" y="739"/>
                </a:cubicBezTo>
                <a:cubicBezTo>
                  <a:pt x="1901" y="726"/>
                  <a:pt x="1884" y="715"/>
                  <a:pt x="1864" y="7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grpSp>
        <p:nvGrpSpPr>
          <p:cNvPr id="34821" name="Group 4">
            <a:extLst>
              <a:ext uri="{FF2B5EF4-FFF2-40B4-BE49-F238E27FC236}">
                <a16:creationId xmlns:a16="http://schemas.microsoft.com/office/drawing/2014/main" id="{4A9DBE7C-FC70-4977-B429-411D5A7CF0D2}"/>
              </a:ext>
            </a:extLst>
          </p:cNvPr>
          <p:cNvGrpSpPr>
            <a:grpSpLocks noChangeAspect="1"/>
          </p:cNvGrpSpPr>
          <p:nvPr/>
        </p:nvGrpSpPr>
        <p:grpSpPr bwMode="auto">
          <a:xfrm>
            <a:off x="-42863" y="0"/>
            <a:ext cx="9229726" cy="6858000"/>
            <a:chOff x="1650" y="-11"/>
            <a:chExt cx="4420" cy="4368"/>
          </a:xfrm>
        </p:grpSpPr>
        <p:sp>
          <p:nvSpPr>
            <p:cNvPr id="5" name="Freeform 5">
              <a:extLst>
                <a:ext uri="{FF2B5EF4-FFF2-40B4-BE49-F238E27FC236}">
                  <a16:creationId xmlns:a16="http://schemas.microsoft.com/office/drawing/2014/main" id="{013A05A2-6929-4DB5-A916-F19E8D83F607}"/>
                </a:ext>
              </a:extLst>
            </p:cNvPr>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6" name="Freeform 6">
              <a:extLst>
                <a:ext uri="{FF2B5EF4-FFF2-40B4-BE49-F238E27FC236}">
                  <a16:creationId xmlns:a16="http://schemas.microsoft.com/office/drawing/2014/main" id="{910F1CBD-70DD-41E1-A84D-E3AEC3893E80}"/>
                </a:ext>
              </a:extLst>
            </p:cNvPr>
            <p:cNvSpPr>
              <a:spLocks noEditPoints="1"/>
            </p:cNvSpPr>
            <p:nvPr/>
          </p:nvSpPr>
          <p:spPr bwMode="auto">
            <a:xfrm>
              <a:off x="1667" y="-2"/>
              <a:ext cx="4349" cy="4320"/>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7" name="Freeform 7">
              <a:extLst>
                <a:ext uri="{FF2B5EF4-FFF2-40B4-BE49-F238E27FC236}">
                  <a16:creationId xmlns:a16="http://schemas.microsoft.com/office/drawing/2014/main" id="{DFBCB9AF-639D-4040-871E-8C02481305D3}"/>
                </a:ext>
              </a:extLst>
            </p:cNvPr>
            <p:cNvSpPr>
              <a:spLocks noEditPoints="1"/>
            </p:cNvSpPr>
            <p:nvPr/>
          </p:nvSpPr>
          <p:spPr bwMode="auto">
            <a:xfrm>
              <a:off x="1671" y="2"/>
              <a:ext cx="4338" cy="4312"/>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8" name="Freeform 8">
              <a:extLst>
                <a:ext uri="{FF2B5EF4-FFF2-40B4-BE49-F238E27FC236}">
                  <a16:creationId xmlns:a16="http://schemas.microsoft.com/office/drawing/2014/main" id="{7F350DF9-29D9-4C2A-9671-458A14B6FDB5}"/>
                </a:ext>
              </a:extLst>
            </p:cNvPr>
            <p:cNvSpPr>
              <a:spLocks noEditPoints="1"/>
            </p:cNvSpPr>
            <p:nvPr/>
          </p:nvSpPr>
          <p:spPr bwMode="auto">
            <a:xfrm>
              <a:off x="1667" y="-2"/>
              <a:ext cx="4344" cy="4320"/>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grpSp>
      <p:pic>
        <p:nvPicPr>
          <p:cNvPr id="34822" name="图片 22">
            <a:extLst>
              <a:ext uri="{FF2B5EF4-FFF2-40B4-BE49-F238E27FC236}">
                <a16:creationId xmlns:a16="http://schemas.microsoft.com/office/drawing/2014/main" id="{4A37F578-62F9-4B76-8DF1-A18237FA40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6950" y="5445125"/>
            <a:ext cx="417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图片 24">
            <a:extLst>
              <a:ext uri="{FF2B5EF4-FFF2-40B4-BE49-F238E27FC236}">
                <a16:creationId xmlns:a16="http://schemas.microsoft.com/office/drawing/2014/main" id="{31EDE1A5-A9F3-44FC-A0EF-4A9C4DE791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4913" y="4471988"/>
            <a:ext cx="3889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图片 25">
            <a:extLst>
              <a:ext uri="{FF2B5EF4-FFF2-40B4-BE49-F238E27FC236}">
                <a16:creationId xmlns:a16="http://schemas.microsoft.com/office/drawing/2014/main" id="{8AD6F7E6-0A20-4285-97F3-D98B310553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0175" y="4946650"/>
            <a:ext cx="485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图片 26">
            <a:extLst>
              <a:ext uri="{FF2B5EF4-FFF2-40B4-BE49-F238E27FC236}">
                <a16:creationId xmlns:a16="http://schemas.microsoft.com/office/drawing/2014/main" id="{99061E26-9581-4E11-B45D-DCDCE8E7B2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12125" y="5091113"/>
            <a:ext cx="4286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图片 29">
            <a:extLst>
              <a:ext uri="{FF2B5EF4-FFF2-40B4-BE49-F238E27FC236}">
                <a16:creationId xmlns:a16="http://schemas.microsoft.com/office/drawing/2014/main" id="{6D22800E-F6B6-44C8-8574-7B8CA0859A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5200650"/>
            <a:ext cx="4175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图片 30">
            <a:extLst>
              <a:ext uri="{FF2B5EF4-FFF2-40B4-BE49-F238E27FC236}">
                <a16:creationId xmlns:a16="http://schemas.microsoft.com/office/drawing/2014/main" id="{D4B775A4-C823-46DE-B8D0-3425E18351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4333875"/>
            <a:ext cx="303213"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图片 33">
            <a:extLst>
              <a:ext uri="{FF2B5EF4-FFF2-40B4-BE49-F238E27FC236}">
                <a16:creationId xmlns:a16="http://schemas.microsoft.com/office/drawing/2014/main" id="{DCB92DAC-69F0-4FCC-93DE-D641D28E701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1013" y="1209675"/>
            <a:ext cx="8286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图形 1">
            <a:extLst>
              <a:ext uri="{FF2B5EF4-FFF2-40B4-BE49-F238E27FC236}">
                <a16:creationId xmlns:a16="http://schemas.microsoft.com/office/drawing/2014/main" id="{7CA5B4B9-F4BF-4F33-A724-6E567946797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06825" y="3597275"/>
            <a:ext cx="15525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图片 3">
            <a:extLst>
              <a:ext uri="{FF2B5EF4-FFF2-40B4-BE49-F238E27FC236}">
                <a16:creationId xmlns:a16="http://schemas.microsoft.com/office/drawing/2014/main" id="{34A9C8AF-11AD-479F-B207-097F04B59BF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08588" y="3476625"/>
            <a:ext cx="17684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图片 8">
            <a:extLst>
              <a:ext uri="{FF2B5EF4-FFF2-40B4-BE49-F238E27FC236}">
                <a16:creationId xmlns:a16="http://schemas.microsoft.com/office/drawing/2014/main" id="{E8A893F0-1BFA-4099-9FEB-981E8F527E0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67071" y="3476625"/>
            <a:ext cx="1398588"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图片 9">
            <a:extLst>
              <a:ext uri="{FF2B5EF4-FFF2-40B4-BE49-F238E27FC236}">
                <a16:creationId xmlns:a16="http://schemas.microsoft.com/office/drawing/2014/main" id="{45A85FC8-BD10-45CA-A8C4-A66CC59BAC4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48613" y="1135063"/>
            <a:ext cx="485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图片 49">
            <a:extLst>
              <a:ext uri="{FF2B5EF4-FFF2-40B4-BE49-F238E27FC236}">
                <a16:creationId xmlns:a16="http://schemas.microsoft.com/office/drawing/2014/main" id="{964B5EE9-557D-47C9-BC7C-F3790F55947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430861" y="823109"/>
            <a:ext cx="4857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图片 10">
            <a:extLst>
              <a:ext uri="{FF2B5EF4-FFF2-40B4-BE49-F238E27FC236}">
                <a16:creationId xmlns:a16="http://schemas.microsoft.com/office/drawing/2014/main" id="{1C40B6C7-008A-4207-8C48-514B6D3CA479}"/>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2475" y="3211513"/>
            <a:ext cx="3087688"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图形 15">
            <a:extLst>
              <a:ext uri="{FF2B5EF4-FFF2-40B4-BE49-F238E27FC236}">
                <a16:creationId xmlns:a16="http://schemas.microsoft.com/office/drawing/2014/main" id="{60AEF591-4ED5-4F7B-B90C-19F61E64E09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838348" y="1077109"/>
            <a:ext cx="17716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31">
            <a:extLst>
              <a:ext uri="{FF2B5EF4-FFF2-40B4-BE49-F238E27FC236}">
                <a16:creationId xmlns:a16="http://schemas.microsoft.com/office/drawing/2014/main" id="{4E3B7EED-D5DA-4274-8442-AAB92F9163A4}"/>
              </a:ext>
            </a:extLst>
          </p:cNvPr>
          <p:cNvSpPr txBox="1"/>
          <p:nvPr/>
        </p:nvSpPr>
        <p:spPr>
          <a:xfrm>
            <a:off x="4216341" y="1306079"/>
            <a:ext cx="1144763" cy="923330"/>
          </a:xfrm>
          <a:prstGeom prst="rect">
            <a:avLst/>
          </a:prstGeom>
          <a:noFill/>
          <a:effectLst>
            <a:outerShdw blurRad="50800" dist="38100" dir="5400000" algn="t" rotWithShape="0">
              <a:prstClr val="black">
                <a:alpha val="40000"/>
              </a:prstClr>
            </a:outerShdw>
          </a:effectLst>
        </p:spPr>
        <p:txBody>
          <a:bodyPr>
            <a:spAutoFit/>
          </a:bodyPr>
          <a:lstStyle/>
          <a:p>
            <a:pPr algn="just">
              <a:defRPr/>
            </a:pPr>
            <a:r>
              <a:rPr lang="en-US" altLang="zh-CN" sz="5400" b="1" dirty="0">
                <a:ln w="28575">
                  <a:solidFill>
                    <a:schemeClr val="bg1"/>
                  </a:solidFill>
                </a:ln>
                <a:solidFill>
                  <a:schemeClr val="accent2"/>
                </a:solidFill>
                <a:latin typeface="Aharoni" panose="02010803020104030203" pitchFamily="2" charset="-79"/>
                <a:ea typeface="Microsoft YaHei" panose="020B0503020204020204" pitchFamily="34" charset="-122"/>
                <a:cs typeface="Aharoni" panose="02010803020104030203" pitchFamily="2" charset="-79"/>
              </a:rPr>
              <a:t>02</a:t>
            </a:r>
            <a:endParaRPr lang="zh-CN" altLang="en-US" sz="5400" b="1" dirty="0">
              <a:ln w="28575">
                <a:solidFill>
                  <a:schemeClr val="bg1"/>
                </a:solidFill>
              </a:ln>
              <a:solidFill>
                <a:schemeClr val="accent2"/>
              </a:solidFill>
              <a:latin typeface="Aharoni" panose="02010803020104030203" pitchFamily="2" charset="-79"/>
              <a:ea typeface="Microsoft YaHei" panose="020B0503020204020204" pitchFamily="34" charset="-122"/>
              <a:cs typeface="Aharoni" panose="02010803020104030203" pitchFamily="2" charset="-79"/>
            </a:endParaRPr>
          </a:p>
        </p:txBody>
      </p:sp>
      <p:sp>
        <p:nvSpPr>
          <p:cNvPr id="35" name="文本框 34">
            <a:extLst>
              <a:ext uri="{FF2B5EF4-FFF2-40B4-BE49-F238E27FC236}">
                <a16:creationId xmlns:a16="http://schemas.microsoft.com/office/drawing/2014/main" id="{D8CCD1D5-4B84-4AF6-BD6C-DFF9D9532FA9}"/>
              </a:ext>
            </a:extLst>
          </p:cNvPr>
          <p:cNvSpPr txBox="1"/>
          <p:nvPr/>
        </p:nvSpPr>
        <p:spPr>
          <a:xfrm>
            <a:off x="1972185" y="2269645"/>
            <a:ext cx="5199629" cy="707886"/>
          </a:xfrm>
          <a:prstGeom prst="rect">
            <a:avLst/>
          </a:prstGeom>
          <a:noFill/>
        </p:spPr>
        <p:txBody>
          <a:bodyPr wrap="square">
            <a:spAutoFit/>
          </a:bodyPr>
          <a:lstStyle/>
          <a:p>
            <a:pPr algn="ctr">
              <a:defRPr/>
            </a:pPr>
            <a:r>
              <a:rPr lang="en-US" altLang="zh-CN" sz="40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LUYỆN ĐỌC ĐOẠN</a:t>
            </a:r>
            <a:endParaRPr lang="zh-CN" altLang="en-US" sz="40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a:extLst>
              <a:ext uri="{FF2B5EF4-FFF2-40B4-BE49-F238E27FC236}">
                <a16:creationId xmlns:a16="http://schemas.microsoft.com/office/drawing/2014/main" id="{40328314-F1B7-4C97-8D9C-29C29548257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E54E01-8ED6-461A-B956-D680D5FD2F09}" type="datetime1">
              <a:rPr lang="en-US" altLang="en-US" smtClean="0">
                <a:solidFill>
                  <a:schemeClr val="tx2"/>
                </a:solidFill>
              </a:rPr>
              <a:pPr/>
              <a:t>12/25/21</a:t>
            </a:fld>
            <a:endParaRPr lang="en-US" altLang="en-US">
              <a:solidFill>
                <a:schemeClr val="tx2"/>
              </a:solidFill>
            </a:endParaRPr>
          </a:p>
        </p:txBody>
      </p:sp>
      <p:grpSp>
        <p:nvGrpSpPr>
          <p:cNvPr id="38915" name="Group 4">
            <a:extLst>
              <a:ext uri="{FF2B5EF4-FFF2-40B4-BE49-F238E27FC236}">
                <a16:creationId xmlns:a16="http://schemas.microsoft.com/office/drawing/2014/main" id="{7D8D511F-FBF1-4A13-8401-025593AF5553}"/>
              </a:ext>
            </a:extLst>
          </p:cNvPr>
          <p:cNvGrpSpPr>
            <a:grpSpLocks noChangeAspect="1"/>
          </p:cNvGrpSpPr>
          <p:nvPr/>
        </p:nvGrpSpPr>
        <p:grpSpPr bwMode="auto">
          <a:xfrm>
            <a:off x="-42863" y="0"/>
            <a:ext cx="9229726" cy="6858000"/>
            <a:chOff x="1650" y="-11"/>
            <a:chExt cx="4420" cy="4368"/>
          </a:xfrm>
        </p:grpSpPr>
        <p:sp>
          <p:nvSpPr>
            <p:cNvPr id="4" name="Freeform 5">
              <a:extLst>
                <a:ext uri="{FF2B5EF4-FFF2-40B4-BE49-F238E27FC236}">
                  <a16:creationId xmlns:a16="http://schemas.microsoft.com/office/drawing/2014/main" id="{76DE76F0-39D6-4A7E-939C-2B438F0592C3}"/>
                </a:ext>
              </a:extLst>
            </p:cNvPr>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5" name="Freeform 6">
              <a:extLst>
                <a:ext uri="{FF2B5EF4-FFF2-40B4-BE49-F238E27FC236}">
                  <a16:creationId xmlns:a16="http://schemas.microsoft.com/office/drawing/2014/main" id="{E5105EDF-8036-4E96-8596-FB0751C5B14E}"/>
                </a:ext>
              </a:extLst>
            </p:cNvPr>
            <p:cNvSpPr>
              <a:spLocks noEditPoints="1"/>
            </p:cNvSpPr>
            <p:nvPr/>
          </p:nvSpPr>
          <p:spPr bwMode="auto">
            <a:xfrm>
              <a:off x="1667" y="-2"/>
              <a:ext cx="4349" cy="4320"/>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6" name="Freeform 7">
              <a:extLst>
                <a:ext uri="{FF2B5EF4-FFF2-40B4-BE49-F238E27FC236}">
                  <a16:creationId xmlns:a16="http://schemas.microsoft.com/office/drawing/2014/main" id="{D631FE79-8FDE-4A33-B623-FA28CE6CFF80}"/>
                </a:ext>
              </a:extLst>
            </p:cNvPr>
            <p:cNvSpPr>
              <a:spLocks noEditPoints="1"/>
            </p:cNvSpPr>
            <p:nvPr/>
          </p:nvSpPr>
          <p:spPr bwMode="auto">
            <a:xfrm>
              <a:off x="1671" y="2"/>
              <a:ext cx="4338" cy="4312"/>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7" name="Freeform 8">
              <a:extLst>
                <a:ext uri="{FF2B5EF4-FFF2-40B4-BE49-F238E27FC236}">
                  <a16:creationId xmlns:a16="http://schemas.microsoft.com/office/drawing/2014/main" id="{DA33F991-14C2-4076-B246-4BAEA963A788}"/>
                </a:ext>
              </a:extLst>
            </p:cNvPr>
            <p:cNvSpPr>
              <a:spLocks noEditPoints="1"/>
            </p:cNvSpPr>
            <p:nvPr/>
          </p:nvSpPr>
          <p:spPr bwMode="auto">
            <a:xfrm>
              <a:off x="1667" y="-2"/>
              <a:ext cx="4344" cy="4320"/>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grpSp>
      <p:sp>
        <p:nvSpPr>
          <p:cNvPr id="8" name="文本框 6">
            <a:extLst>
              <a:ext uri="{FF2B5EF4-FFF2-40B4-BE49-F238E27FC236}">
                <a16:creationId xmlns:a16="http://schemas.microsoft.com/office/drawing/2014/main" id="{E2114E21-7514-457C-8F31-FE944A543E59}"/>
              </a:ext>
            </a:extLst>
          </p:cNvPr>
          <p:cNvSpPr txBox="1"/>
          <p:nvPr/>
        </p:nvSpPr>
        <p:spPr>
          <a:xfrm>
            <a:off x="2239963" y="771525"/>
            <a:ext cx="4541837" cy="523875"/>
          </a:xfrm>
          <a:prstGeom prst="rect">
            <a:avLst/>
          </a:prstGeom>
          <a:noFill/>
        </p:spPr>
        <p:txBody>
          <a:bodyPr>
            <a:spAutoFit/>
          </a:bodyPr>
          <a:lstStyle/>
          <a:p>
            <a:pPr lvl="1" algn="dist">
              <a:defRPr/>
            </a:pPr>
            <a:r>
              <a:rPr lang="en-US" altLang="zh-CN" sz="2800" b="1"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rPr>
              <a:t>LUYỆN ĐỌC ĐOẠN 1</a:t>
            </a:r>
            <a:endParaRPr lang="zh-CN" altLang="en-US" sz="2800" b="1"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9" name="组合 8">
            <a:extLst>
              <a:ext uri="{FF2B5EF4-FFF2-40B4-BE49-F238E27FC236}">
                <a16:creationId xmlns:a16="http://schemas.microsoft.com/office/drawing/2014/main" id="{62F98361-0AFA-462E-AAA6-CA9808679900}"/>
              </a:ext>
            </a:extLst>
          </p:cNvPr>
          <p:cNvGrpSpPr>
            <a:grpSpLocks/>
          </p:cNvGrpSpPr>
          <p:nvPr/>
        </p:nvGrpSpPr>
        <p:grpSpPr bwMode="auto">
          <a:xfrm>
            <a:off x="4244975" y="1390650"/>
            <a:ext cx="654050" cy="133350"/>
            <a:chOff x="-1625600" y="1148325"/>
            <a:chExt cx="1207014" cy="245669"/>
          </a:xfrm>
        </p:grpSpPr>
        <p:sp>
          <p:nvSpPr>
            <p:cNvPr id="10" name="椭圆 9">
              <a:extLst>
                <a:ext uri="{FF2B5EF4-FFF2-40B4-BE49-F238E27FC236}">
                  <a16:creationId xmlns:a16="http://schemas.microsoft.com/office/drawing/2014/main" id="{2DB96740-31D1-4379-B393-520CF5E0E431}"/>
                </a:ext>
              </a:extLst>
            </p:cNvPr>
            <p:cNvSpPr/>
            <p:nvPr/>
          </p:nvSpPr>
          <p:spPr>
            <a:xfrm>
              <a:off x="-1625600" y="1148325"/>
              <a:ext cx="246090" cy="245669"/>
            </a:xfrm>
            <a:prstGeom prst="ellipse">
              <a:avLst/>
            </a:prstGeom>
            <a:solidFill>
              <a:srgbClr val="FF3B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1" name="椭圆 10">
              <a:extLst>
                <a:ext uri="{FF2B5EF4-FFF2-40B4-BE49-F238E27FC236}">
                  <a16:creationId xmlns:a16="http://schemas.microsoft.com/office/drawing/2014/main" id="{37BD0232-C265-4EC9-96E7-E1E0BC5D92E0}"/>
                </a:ext>
              </a:extLst>
            </p:cNvPr>
            <p:cNvSpPr/>
            <p:nvPr/>
          </p:nvSpPr>
          <p:spPr>
            <a:xfrm>
              <a:off x="-1306268" y="1148325"/>
              <a:ext cx="246090" cy="245669"/>
            </a:xfrm>
            <a:prstGeom prst="ellipse">
              <a:avLst/>
            </a:prstGeom>
            <a:solidFill>
              <a:srgbClr val="FB9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2" name="椭圆 11">
              <a:extLst>
                <a:ext uri="{FF2B5EF4-FFF2-40B4-BE49-F238E27FC236}">
                  <a16:creationId xmlns:a16="http://schemas.microsoft.com/office/drawing/2014/main" id="{FEF609E9-EF72-431A-992E-CA9A41043D8D}"/>
                </a:ext>
              </a:extLst>
            </p:cNvPr>
            <p:cNvSpPr/>
            <p:nvPr/>
          </p:nvSpPr>
          <p:spPr>
            <a:xfrm>
              <a:off x="-984007" y="1148325"/>
              <a:ext cx="246090" cy="245669"/>
            </a:xfrm>
            <a:prstGeom prst="ellipse">
              <a:avLst/>
            </a:prstGeom>
            <a:solidFill>
              <a:srgbClr val="54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3" name="椭圆 12">
              <a:extLst>
                <a:ext uri="{FF2B5EF4-FFF2-40B4-BE49-F238E27FC236}">
                  <a16:creationId xmlns:a16="http://schemas.microsoft.com/office/drawing/2014/main" id="{DB5F4C0C-89A5-4152-A8DB-68A4B8D01D28}"/>
                </a:ext>
              </a:extLst>
            </p:cNvPr>
            <p:cNvSpPr/>
            <p:nvPr/>
          </p:nvSpPr>
          <p:spPr>
            <a:xfrm>
              <a:off x="-664676" y="1148325"/>
              <a:ext cx="246090" cy="245669"/>
            </a:xfrm>
            <a:prstGeom prst="ellipse">
              <a:avLst/>
            </a:prstGeom>
            <a:solidFill>
              <a:srgbClr val="B034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grpSp>
      <p:pic>
        <p:nvPicPr>
          <p:cNvPr id="14" name="图片 26">
            <a:extLst>
              <a:ext uri="{FF2B5EF4-FFF2-40B4-BE49-F238E27FC236}">
                <a16:creationId xmlns:a16="http://schemas.microsoft.com/office/drawing/2014/main" id="{92B9314D-48C0-4219-9AB7-F65305E970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5613" y="5927725"/>
            <a:ext cx="3079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33">
            <a:extLst>
              <a:ext uri="{FF2B5EF4-FFF2-40B4-BE49-F238E27FC236}">
                <a16:creationId xmlns:a16="http://schemas.microsoft.com/office/drawing/2014/main" id="{51B0FFA9-A8C3-45C2-9924-8D43D891EE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17550"/>
            <a:ext cx="595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形 1">
            <a:extLst>
              <a:ext uri="{FF2B5EF4-FFF2-40B4-BE49-F238E27FC236}">
                <a16:creationId xmlns:a16="http://schemas.microsoft.com/office/drawing/2014/main" id="{40A0F37F-6D76-44CC-85FC-BE94BFF10E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4995863"/>
            <a:ext cx="11176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3">
            <a:extLst>
              <a:ext uri="{FF2B5EF4-FFF2-40B4-BE49-F238E27FC236}">
                <a16:creationId xmlns:a16="http://schemas.microsoft.com/office/drawing/2014/main" id="{DBBDC181-DD92-4907-AF17-79A1E4E10F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08488" y="4975225"/>
            <a:ext cx="127158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8">
            <a:extLst>
              <a:ext uri="{FF2B5EF4-FFF2-40B4-BE49-F238E27FC236}">
                <a16:creationId xmlns:a16="http://schemas.microsoft.com/office/drawing/2014/main" id="{3C89E5BF-E819-459A-B481-ABEFEA2DFA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54663" y="5119688"/>
            <a:ext cx="100488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9">
            <a:extLst>
              <a:ext uri="{FF2B5EF4-FFF2-40B4-BE49-F238E27FC236}">
                <a16:creationId xmlns:a16="http://schemas.microsoft.com/office/drawing/2014/main" id="{1004137A-A81A-4CD6-835F-E3C477FF21C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34338" y="792163"/>
            <a:ext cx="350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49">
            <a:extLst>
              <a:ext uri="{FF2B5EF4-FFF2-40B4-BE49-F238E27FC236}">
                <a16:creationId xmlns:a16="http://schemas.microsoft.com/office/drawing/2014/main" id="{4EBF005B-99FC-4D5A-AC09-E101A12C147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96163" y="1047750"/>
            <a:ext cx="349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0">
            <a:extLst>
              <a:ext uri="{FF2B5EF4-FFF2-40B4-BE49-F238E27FC236}">
                <a16:creationId xmlns:a16="http://schemas.microsoft.com/office/drawing/2014/main" id="{28D6B3B6-F558-4D87-A251-807DE4E5C5E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821238"/>
            <a:ext cx="2220913"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D6494990-16C9-4A4D-8AC0-CBF8CD54C8F4}"/>
              </a:ext>
            </a:extLst>
          </p:cNvPr>
          <p:cNvSpPr>
            <a:spLocks noChangeArrowheads="1"/>
          </p:cNvSpPr>
          <p:nvPr/>
        </p:nvSpPr>
        <p:spPr bwMode="auto">
          <a:xfrm>
            <a:off x="609600" y="2011363"/>
            <a:ext cx="7924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a:latin typeface="Times New Roman" panose="02020603050405020304" pitchFamily="18" charset="0"/>
                <a:cs typeface="Times New Roman" panose="02020603050405020304" pitchFamily="18" charset="0"/>
              </a:rPr>
              <a:t>    Nhà rông thường được làm bằng các loại gỗ bền chắc như lim, gụ, sến, táu. </a:t>
            </a:r>
            <a:r>
              <a:rPr lang="en-US" altLang="en-US" sz="2400">
                <a:solidFill>
                  <a:srgbClr val="0000CC"/>
                </a:solidFill>
                <a:latin typeface="Times New Roman" panose="02020603050405020304" pitchFamily="18" charset="0"/>
                <a:cs typeface="Times New Roman" panose="02020603050405020304" pitchFamily="18" charset="0"/>
              </a:rPr>
              <a:t>Nó phải </a:t>
            </a:r>
            <a:r>
              <a:rPr lang="en-US" altLang="en-US" sz="2400">
                <a:solidFill>
                  <a:srgbClr val="FF0000"/>
                </a:solidFill>
                <a:latin typeface="Times New Roman" panose="02020603050405020304" pitchFamily="18" charset="0"/>
                <a:cs typeface="Times New Roman" panose="02020603050405020304" pitchFamily="18" charset="0"/>
              </a:rPr>
              <a:t>cao</a:t>
            </a:r>
            <a:r>
              <a:rPr lang="en-US" altLang="en-US" sz="2400">
                <a:solidFill>
                  <a:srgbClr val="0000CC"/>
                </a:solidFill>
                <a:latin typeface="Times New Roman" panose="02020603050405020304" pitchFamily="18" charset="0"/>
                <a:cs typeface="Times New Roman" panose="02020603050405020304" pitchFamily="18" charset="0"/>
              </a:rPr>
              <a:t>  để đàn voi đi qua mà </a:t>
            </a:r>
            <a:r>
              <a:rPr lang="en-US" altLang="en-US" sz="2400">
                <a:solidFill>
                  <a:srgbClr val="FF0000"/>
                </a:solidFill>
                <a:latin typeface="Times New Roman" panose="02020603050405020304" pitchFamily="18" charset="0"/>
                <a:cs typeface="Times New Roman" panose="02020603050405020304" pitchFamily="18" charset="0"/>
              </a:rPr>
              <a:t>không đụng sàn</a:t>
            </a:r>
            <a:r>
              <a:rPr lang="en-US" altLang="en-US" sz="2400">
                <a:solidFill>
                  <a:srgbClr val="0000CC"/>
                </a:solidFill>
                <a:latin typeface="Times New Roman" panose="02020603050405020304" pitchFamily="18" charset="0"/>
                <a:cs typeface="Times New Roman" panose="02020603050405020304" pitchFamily="18" charset="0"/>
              </a:rPr>
              <a:t>  và khi múa rông chiêng trên sàn,  ngọn giáo </a:t>
            </a:r>
            <a:r>
              <a:rPr lang="en-US" altLang="en-US" sz="2400">
                <a:solidFill>
                  <a:srgbClr val="FF0000"/>
                </a:solidFill>
                <a:latin typeface="Times New Roman" panose="02020603050405020304" pitchFamily="18" charset="0"/>
                <a:cs typeface="Times New Roman" panose="02020603050405020304" pitchFamily="18" charset="0"/>
              </a:rPr>
              <a:t>không vướng mái.</a:t>
            </a:r>
            <a:endParaRPr lang="vi-VN" altLang="en-US" sz="2400">
              <a:solidFill>
                <a:srgbClr val="FF0000"/>
              </a:solidFill>
              <a:latin typeface="Times New Roman" panose="02020603050405020304" pitchFamily="18" charset="0"/>
              <a:cs typeface="Times New Roman" panose="02020603050405020304" pitchFamily="18" charset="0"/>
            </a:endParaRPr>
          </a:p>
        </p:txBody>
      </p:sp>
      <p:sp>
        <p:nvSpPr>
          <p:cNvPr id="23" name="Line 18">
            <a:extLst>
              <a:ext uri="{FF2B5EF4-FFF2-40B4-BE49-F238E27FC236}">
                <a16:creationId xmlns:a16="http://schemas.microsoft.com/office/drawing/2014/main" id="{463D0B8F-08CC-4807-A7A1-449416F2F0F6}"/>
              </a:ext>
            </a:extLst>
          </p:cNvPr>
          <p:cNvSpPr>
            <a:spLocks noChangeShapeType="1"/>
          </p:cNvSpPr>
          <p:nvPr/>
        </p:nvSpPr>
        <p:spPr bwMode="auto">
          <a:xfrm flipH="1">
            <a:off x="4622800" y="2492375"/>
            <a:ext cx="123825"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8">
            <a:extLst>
              <a:ext uri="{FF2B5EF4-FFF2-40B4-BE49-F238E27FC236}">
                <a16:creationId xmlns:a16="http://schemas.microsoft.com/office/drawing/2014/main" id="{6A030851-7455-4E11-B1EC-29E65B2C4FC9}"/>
              </a:ext>
            </a:extLst>
          </p:cNvPr>
          <p:cNvSpPr>
            <a:spLocks noChangeShapeType="1"/>
          </p:cNvSpPr>
          <p:nvPr/>
        </p:nvSpPr>
        <p:spPr bwMode="auto">
          <a:xfrm flipH="1">
            <a:off x="1873250" y="2843213"/>
            <a:ext cx="123825"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8">
            <a:extLst>
              <a:ext uri="{FF2B5EF4-FFF2-40B4-BE49-F238E27FC236}">
                <a16:creationId xmlns:a16="http://schemas.microsoft.com/office/drawing/2014/main" id="{D45DA0CD-6E71-4535-81DA-237E17E9C43F}"/>
              </a:ext>
            </a:extLst>
          </p:cNvPr>
          <p:cNvSpPr>
            <a:spLocks noChangeShapeType="1"/>
          </p:cNvSpPr>
          <p:nvPr/>
        </p:nvSpPr>
        <p:spPr bwMode="auto">
          <a:xfrm flipH="1">
            <a:off x="6173788" y="2865438"/>
            <a:ext cx="123825"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8">
            <a:extLst>
              <a:ext uri="{FF2B5EF4-FFF2-40B4-BE49-F238E27FC236}">
                <a16:creationId xmlns:a16="http://schemas.microsoft.com/office/drawing/2014/main" id="{07625528-AD05-4667-BC8D-D86A6DF24451}"/>
              </a:ext>
            </a:extLst>
          </p:cNvPr>
          <p:cNvSpPr>
            <a:spLocks noChangeShapeType="1"/>
          </p:cNvSpPr>
          <p:nvPr/>
        </p:nvSpPr>
        <p:spPr bwMode="auto">
          <a:xfrm flipH="1">
            <a:off x="2185988" y="3170238"/>
            <a:ext cx="123825"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8">
            <a:extLst>
              <a:ext uri="{FF2B5EF4-FFF2-40B4-BE49-F238E27FC236}">
                <a16:creationId xmlns:a16="http://schemas.microsoft.com/office/drawing/2014/main" id="{AF449CD9-85D8-4410-9E95-9C428AF84526}"/>
              </a:ext>
            </a:extLst>
          </p:cNvPr>
          <p:cNvSpPr>
            <a:spLocks noChangeShapeType="1"/>
          </p:cNvSpPr>
          <p:nvPr/>
        </p:nvSpPr>
        <p:spPr bwMode="auto">
          <a:xfrm flipH="1">
            <a:off x="2116138" y="3170238"/>
            <a:ext cx="123825"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Cloud Callout 27">
            <a:extLst>
              <a:ext uri="{FF2B5EF4-FFF2-40B4-BE49-F238E27FC236}">
                <a16:creationId xmlns:a16="http://schemas.microsoft.com/office/drawing/2014/main" id="{D419E876-268E-4506-8AAD-B7DFC1A28805}"/>
              </a:ext>
            </a:extLst>
          </p:cNvPr>
          <p:cNvSpPr/>
          <p:nvPr/>
        </p:nvSpPr>
        <p:spPr>
          <a:xfrm>
            <a:off x="4051300" y="3411538"/>
            <a:ext cx="4746625" cy="1552575"/>
          </a:xfrm>
          <a:prstGeom prst="cloudCallout">
            <a:avLst>
              <a:gd name="adj1" fmla="val -77062"/>
              <a:gd name="adj2" fmla="val -594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latin typeface="Times New Roman" panose="02020603050405020304" pitchFamily="18" charset="0"/>
                <a:cs typeface="Times New Roman" panose="02020603050405020304" pitchFamily="18" charset="0"/>
              </a:rPr>
              <a:t>Ngắt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nghỉ</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hợp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giọng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chậm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nhấn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giọng</a:t>
            </a:r>
            <a:r>
              <a:rPr lang="en-US" sz="2000" b="1" dirty="0">
                <a:latin typeface="Times New Roman" panose="02020603050405020304" pitchFamily="18" charset="0"/>
                <a:cs typeface="Times New Roman" panose="02020603050405020304" pitchFamily="18" charset="0"/>
              </a:rPr>
              <a:t> ở 1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cảm</a:t>
            </a:r>
            <a:r>
              <a:rPr lang="en-US" sz="20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a:extLst>
              <a:ext uri="{FF2B5EF4-FFF2-40B4-BE49-F238E27FC236}">
                <a16:creationId xmlns:a16="http://schemas.microsoft.com/office/drawing/2014/main" id="{F858E921-3F58-4760-9382-ABC11D66547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70DE9A-9890-46F2-8A1E-18A6008F3420}" type="datetime1">
              <a:rPr lang="en-US" altLang="en-US" smtClean="0">
                <a:solidFill>
                  <a:schemeClr val="tx2"/>
                </a:solidFill>
              </a:rPr>
              <a:pPr/>
              <a:t>12/25/21</a:t>
            </a:fld>
            <a:endParaRPr lang="en-US" altLang="en-US">
              <a:solidFill>
                <a:schemeClr val="tx2"/>
              </a:solidFill>
            </a:endParaRPr>
          </a:p>
        </p:txBody>
      </p:sp>
      <p:grpSp>
        <p:nvGrpSpPr>
          <p:cNvPr id="40963" name="Group 4">
            <a:extLst>
              <a:ext uri="{FF2B5EF4-FFF2-40B4-BE49-F238E27FC236}">
                <a16:creationId xmlns:a16="http://schemas.microsoft.com/office/drawing/2014/main" id="{E33779DC-159F-43D2-B8DF-6C2A64C47900}"/>
              </a:ext>
            </a:extLst>
          </p:cNvPr>
          <p:cNvGrpSpPr>
            <a:grpSpLocks noChangeAspect="1"/>
          </p:cNvGrpSpPr>
          <p:nvPr/>
        </p:nvGrpSpPr>
        <p:grpSpPr bwMode="auto">
          <a:xfrm>
            <a:off x="-42863" y="0"/>
            <a:ext cx="9229726" cy="6858000"/>
            <a:chOff x="1650" y="-11"/>
            <a:chExt cx="4420" cy="4368"/>
          </a:xfrm>
        </p:grpSpPr>
        <p:sp>
          <p:nvSpPr>
            <p:cNvPr id="4" name="Freeform 5">
              <a:extLst>
                <a:ext uri="{FF2B5EF4-FFF2-40B4-BE49-F238E27FC236}">
                  <a16:creationId xmlns:a16="http://schemas.microsoft.com/office/drawing/2014/main" id="{7161F744-D330-4959-843C-E98F538B47A6}"/>
                </a:ext>
              </a:extLst>
            </p:cNvPr>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5" name="Freeform 6">
              <a:extLst>
                <a:ext uri="{FF2B5EF4-FFF2-40B4-BE49-F238E27FC236}">
                  <a16:creationId xmlns:a16="http://schemas.microsoft.com/office/drawing/2014/main" id="{23BD621E-1DA0-411A-ABC8-8FE8E5553552}"/>
                </a:ext>
              </a:extLst>
            </p:cNvPr>
            <p:cNvSpPr>
              <a:spLocks noEditPoints="1"/>
            </p:cNvSpPr>
            <p:nvPr/>
          </p:nvSpPr>
          <p:spPr bwMode="auto">
            <a:xfrm>
              <a:off x="1667" y="-2"/>
              <a:ext cx="4349" cy="4320"/>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6" name="Freeform 7">
              <a:extLst>
                <a:ext uri="{FF2B5EF4-FFF2-40B4-BE49-F238E27FC236}">
                  <a16:creationId xmlns:a16="http://schemas.microsoft.com/office/drawing/2014/main" id="{CED31AF2-7845-4532-B695-1D040CD0B934}"/>
                </a:ext>
              </a:extLst>
            </p:cNvPr>
            <p:cNvSpPr>
              <a:spLocks noEditPoints="1"/>
            </p:cNvSpPr>
            <p:nvPr/>
          </p:nvSpPr>
          <p:spPr bwMode="auto">
            <a:xfrm>
              <a:off x="1671" y="2"/>
              <a:ext cx="4338" cy="4312"/>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7" name="Freeform 8">
              <a:extLst>
                <a:ext uri="{FF2B5EF4-FFF2-40B4-BE49-F238E27FC236}">
                  <a16:creationId xmlns:a16="http://schemas.microsoft.com/office/drawing/2014/main" id="{540CA30F-7B16-4409-92CB-6C71E06F063A}"/>
                </a:ext>
              </a:extLst>
            </p:cNvPr>
            <p:cNvSpPr>
              <a:spLocks noEditPoints="1"/>
            </p:cNvSpPr>
            <p:nvPr/>
          </p:nvSpPr>
          <p:spPr bwMode="auto">
            <a:xfrm>
              <a:off x="1667" y="-2"/>
              <a:ext cx="4344" cy="4320"/>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grpSp>
      <p:sp>
        <p:nvSpPr>
          <p:cNvPr id="8" name="文本框 6">
            <a:extLst>
              <a:ext uri="{FF2B5EF4-FFF2-40B4-BE49-F238E27FC236}">
                <a16:creationId xmlns:a16="http://schemas.microsoft.com/office/drawing/2014/main" id="{97A3FCB9-44A8-477F-8441-C380649607C8}"/>
              </a:ext>
            </a:extLst>
          </p:cNvPr>
          <p:cNvSpPr txBox="1"/>
          <p:nvPr/>
        </p:nvSpPr>
        <p:spPr>
          <a:xfrm>
            <a:off x="2239963" y="381000"/>
            <a:ext cx="4541837" cy="523875"/>
          </a:xfrm>
          <a:prstGeom prst="rect">
            <a:avLst/>
          </a:prstGeom>
          <a:noFill/>
        </p:spPr>
        <p:txBody>
          <a:bodyPr>
            <a:spAutoFit/>
          </a:bodyPr>
          <a:lstStyle/>
          <a:p>
            <a:pPr lvl="1" algn="dist">
              <a:defRPr/>
            </a:pPr>
            <a:r>
              <a:rPr lang="en-US" altLang="zh-CN" sz="2800" b="1"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rPr>
              <a:t>LUYỆN ĐỌC ĐOẠN 2</a:t>
            </a:r>
            <a:endParaRPr lang="zh-CN" altLang="en-US" sz="2800" b="1"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9" name="组合 8">
            <a:extLst>
              <a:ext uri="{FF2B5EF4-FFF2-40B4-BE49-F238E27FC236}">
                <a16:creationId xmlns:a16="http://schemas.microsoft.com/office/drawing/2014/main" id="{7B3CDC32-20C4-4D7C-9ADD-9945A5339011}"/>
              </a:ext>
            </a:extLst>
          </p:cNvPr>
          <p:cNvGrpSpPr>
            <a:grpSpLocks/>
          </p:cNvGrpSpPr>
          <p:nvPr/>
        </p:nvGrpSpPr>
        <p:grpSpPr bwMode="auto">
          <a:xfrm>
            <a:off x="4244975" y="1000125"/>
            <a:ext cx="654050" cy="133350"/>
            <a:chOff x="-1625600" y="1148325"/>
            <a:chExt cx="1207014" cy="245669"/>
          </a:xfrm>
        </p:grpSpPr>
        <p:sp>
          <p:nvSpPr>
            <p:cNvPr id="10" name="椭圆 9">
              <a:extLst>
                <a:ext uri="{FF2B5EF4-FFF2-40B4-BE49-F238E27FC236}">
                  <a16:creationId xmlns:a16="http://schemas.microsoft.com/office/drawing/2014/main" id="{001F38AB-A221-4945-BF74-02E766975B47}"/>
                </a:ext>
              </a:extLst>
            </p:cNvPr>
            <p:cNvSpPr/>
            <p:nvPr/>
          </p:nvSpPr>
          <p:spPr>
            <a:xfrm>
              <a:off x="-1625600" y="1148325"/>
              <a:ext cx="246090" cy="245669"/>
            </a:xfrm>
            <a:prstGeom prst="ellipse">
              <a:avLst/>
            </a:prstGeom>
            <a:solidFill>
              <a:srgbClr val="FF3B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1" name="椭圆 10">
              <a:extLst>
                <a:ext uri="{FF2B5EF4-FFF2-40B4-BE49-F238E27FC236}">
                  <a16:creationId xmlns:a16="http://schemas.microsoft.com/office/drawing/2014/main" id="{4B6B1277-15CE-4B4D-AA48-4003ADB86B04}"/>
                </a:ext>
              </a:extLst>
            </p:cNvPr>
            <p:cNvSpPr/>
            <p:nvPr/>
          </p:nvSpPr>
          <p:spPr>
            <a:xfrm>
              <a:off x="-1306268" y="1148325"/>
              <a:ext cx="246090" cy="245669"/>
            </a:xfrm>
            <a:prstGeom prst="ellipse">
              <a:avLst/>
            </a:prstGeom>
            <a:solidFill>
              <a:srgbClr val="FB9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2" name="椭圆 11">
              <a:extLst>
                <a:ext uri="{FF2B5EF4-FFF2-40B4-BE49-F238E27FC236}">
                  <a16:creationId xmlns:a16="http://schemas.microsoft.com/office/drawing/2014/main" id="{59E04EAF-06CB-4E59-A62A-5543DFD27E08}"/>
                </a:ext>
              </a:extLst>
            </p:cNvPr>
            <p:cNvSpPr/>
            <p:nvPr/>
          </p:nvSpPr>
          <p:spPr>
            <a:xfrm>
              <a:off x="-984007" y="1148325"/>
              <a:ext cx="246090" cy="245669"/>
            </a:xfrm>
            <a:prstGeom prst="ellipse">
              <a:avLst/>
            </a:prstGeom>
            <a:solidFill>
              <a:srgbClr val="54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3" name="椭圆 12">
              <a:extLst>
                <a:ext uri="{FF2B5EF4-FFF2-40B4-BE49-F238E27FC236}">
                  <a16:creationId xmlns:a16="http://schemas.microsoft.com/office/drawing/2014/main" id="{FF5B95EF-AB4F-4CBC-B768-10F773B42D8D}"/>
                </a:ext>
              </a:extLst>
            </p:cNvPr>
            <p:cNvSpPr/>
            <p:nvPr/>
          </p:nvSpPr>
          <p:spPr>
            <a:xfrm>
              <a:off x="-664676" y="1148325"/>
              <a:ext cx="246090" cy="245669"/>
            </a:xfrm>
            <a:prstGeom prst="ellipse">
              <a:avLst/>
            </a:prstGeom>
            <a:solidFill>
              <a:srgbClr val="B034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grpSp>
      <p:pic>
        <p:nvPicPr>
          <p:cNvPr id="14" name="图片 26">
            <a:extLst>
              <a:ext uri="{FF2B5EF4-FFF2-40B4-BE49-F238E27FC236}">
                <a16:creationId xmlns:a16="http://schemas.microsoft.com/office/drawing/2014/main" id="{FC332328-A241-4C3B-83B0-CD72922894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5613" y="5927725"/>
            <a:ext cx="3079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33">
            <a:extLst>
              <a:ext uri="{FF2B5EF4-FFF2-40B4-BE49-F238E27FC236}">
                <a16:creationId xmlns:a16="http://schemas.microsoft.com/office/drawing/2014/main" id="{320C0B3E-8D3B-4EF3-BB11-0227E7DDEF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17550"/>
            <a:ext cx="595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形 1">
            <a:extLst>
              <a:ext uri="{FF2B5EF4-FFF2-40B4-BE49-F238E27FC236}">
                <a16:creationId xmlns:a16="http://schemas.microsoft.com/office/drawing/2014/main" id="{F6265DF6-B4CF-4CBC-A651-929FC7BB6D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4995863"/>
            <a:ext cx="11176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3">
            <a:extLst>
              <a:ext uri="{FF2B5EF4-FFF2-40B4-BE49-F238E27FC236}">
                <a16:creationId xmlns:a16="http://schemas.microsoft.com/office/drawing/2014/main" id="{94C3A419-595E-4871-82DE-712411BA66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1863" y="4867275"/>
            <a:ext cx="127158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8">
            <a:extLst>
              <a:ext uri="{FF2B5EF4-FFF2-40B4-BE49-F238E27FC236}">
                <a16:creationId xmlns:a16="http://schemas.microsoft.com/office/drawing/2014/main" id="{1D3E014A-687D-4D18-9531-3D57997537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7600" y="4960938"/>
            <a:ext cx="10064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9">
            <a:extLst>
              <a:ext uri="{FF2B5EF4-FFF2-40B4-BE49-F238E27FC236}">
                <a16:creationId xmlns:a16="http://schemas.microsoft.com/office/drawing/2014/main" id="{758B2880-31F4-431A-B0F0-89EFCEFCFD9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34338" y="792163"/>
            <a:ext cx="350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49">
            <a:extLst>
              <a:ext uri="{FF2B5EF4-FFF2-40B4-BE49-F238E27FC236}">
                <a16:creationId xmlns:a16="http://schemas.microsoft.com/office/drawing/2014/main" id="{87DEC7E8-544D-4684-878B-4ED013AE059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96163" y="1047750"/>
            <a:ext cx="349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0">
            <a:extLst>
              <a:ext uri="{FF2B5EF4-FFF2-40B4-BE49-F238E27FC236}">
                <a16:creationId xmlns:a16="http://schemas.microsoft.com/office/drawing/2014/main" id="{25770645-F0F8-4353-83D9-098DAC76CE7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821238"/>
            <a:ext cx="2220913"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1696350D-2426-41CB-9309-2D80FEBDE7E4}"/>
              </a:ext>
            </a:extLst>
          </p:cNvPr>
          <p:cNvSpPr>
            <a:spLocks noChangeArrowheads="1"/>
          </p:cNvSpPr>
          <p:nvPr/>
        </p:nvSpPr>
        <p:spPr bwMode="auto">
          <a:xfrm>
            <a:off x="609600" y="1209675"/>
            <a:ext cx="7924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a:latin typeface="Times New Roman" panose="02020603050405020304" pitchFamily="18" charset="0"/>
                <a:cs typeface="Times New Roman" panose="02020603050405020304" pitchFamily="18" charset="0"/>
              </a:rPr>
              <a:t>    Gian đầu nhà rông là nơi </a:t>
            </a:r>
            <a:r>
              <a:rPr lang="en-US" altLang="en-US" sz="2400">
                <a:solidFill>
                  <a:srgbClr val="FF0000"/>
                </a:solidFill>
                <a:latin typeface="Times New Roman" panose="02020603050405020304" pitchFamily="18" charset="0"/>
                <a:cs typeface="Times New Roman" panose="02020603050405020304" pitchFamily="18" charset="0"/>
              </a:rPr>
              <a:t>thờ thần làng</a:t>
            </a:r>
            <a:r>
              <a:rPr lang="en-US" altLang="en-US" sz="2400">
                <a:latin typeface="Times New Roman" panose="02020603050405020304" pitchFamily="18" charset="0"/>
                <a:cs typeface="Times New Roman" panose="02020603050405020304" pitchFamily="18" charset="0"/>
              </a:rPr>
              <a:t>, trên vách treo một giỏ mây đựng hòn đá thần. Đó là hòn đá mà già làng nhặt lấy khi chọn đất đập làng. Xung quanh hòn đá thần, người ta treo những cành hoa đan bằng tre, vũ khí, nông cụ của cha ông truyền lại và chiêng trống dùng để </a:t>
            </a:r>
            <a:r>
              <a:rPr lang="en-US" altLang="en-US" sz="2400">
                <a:solidFill>
                  <a:srgbClr val="FF0000"/>
                </a:solidFill>
                <a:latin typeface="Times New Roman" panose="02020603050405020304" pitchFamily="18" charset="0"/>
                <a:cs typeface="Times New Roman" panose="02020603050405020304" pitchFamily="18" charset="0"/>
              </a:rPr>
              <a:t>cúng tế. </a:t>
            </a:r>
            <a:endParaRPr lang="vi-VN" altLang="en-US" sz="2400">
              <a:solidFill>
                <a:srgbClr val="FF0000"/>
              </a:solidFill>
              <a:latin typeface="Times New Roman" panose="02020603050405020304" pitchFamily="18" charset="0"/>
              <a:cs typeface="Times New Roman" panose="02020603050405020304" pitchFamily="18" charset="0"/>
            </a:endParaRPr>
          </a:p>
        </p:txBody>
      </p:sp>
      <p:sp>
        <p:nvSpPr>
          <p:cNvPr id="23" name="Cloud Callout 22">
            <a:extLst>
              <a:ext uri="{FF2B5EF4-FFF2-40B4-BE49-F238E27FC236}">
                <a16:creationId xmlns:a16="http://schemas.microsoft.com/office/drawing/2014/main" id="{B9AF6C6F-BE1C-4DD2-B5D4-6AE309062415}"/>
              </a:ext>
            </a:extLst>
          </p:cNvPr>
          <p:cNvSpPr/>
          <p:nvPr/>
        </p:nvSpPr>
        <p:spPr>
          <a:xfrm>
            <a:off x="1524000" y="3276600"/>
            <a:ext cx="7273925" cy="1552575"/>
          </a:xfrm>
          <a:prstGeom prst="cloudCallout">
            <a:avLst>
              <a:gd name="adj1" fmla="val -45567"/>
              <a:gd name="adj2" fmla="val -536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nghỉ</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hợp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dấu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phẩy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dấu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Nhấn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giọng</a:t>
            </a:r>
            <a:r>
              <a:rPr lang="en-US" sz="2000" b="1" dirty="0">
                <a:latin typeface="Times New Roman" panose="02020603050405020304" pitchFamily="18" charset="0"/>
                <a:cs typeface="Times New Roman" panose="02020603050405020304" pitchFamily="18" charset="0"/>
              </a:rPr>
              <a:t> ở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thờ</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cúng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giọng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chậm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rãi</a:t>
            </a:r>
            <a:r>
              <a:rPr lang="en-US" sz="20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a:extLst>
              <a:ext uri="{FF2B5EF4-FFF2-40B4-BE49-F238E27FC236}">
                <a16:creationId xmlns:a16="http://schemas.microsoft.com/office/drawing/2014/main" id="{E8FCF497-36C6-4C9F-9F62-C6CAF174F2E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153BE9-6395-4475-984E-99B217B73623}" type="datetime1">
              <a:rPr lang="en-US" altLang="en-US" smtClean="0">
                <a:solidFill>
                  <a:schemeClr val="tx2"/>
                </a:solidFill>
              </a:rPr>
              <a:pPr/>
              <a:t>12/25/21</a:t>
            </a:fld>
            <a:endParaRPr lang="en-US" altLang="en-US">
              <a:solidFill>
                <a:schemeClr val="tx2"/>
              </a:solidFill>
            </a:endParaRPr>
          </a:p>
        </p:txBody>
      </p:sp>
      <p:grpSp>
        <p:nvGrpSpPr>
          <p:cNvPr id="41987" name="Group 4">
            <a:extLst>
              <a:ext uri="{FF2B5EF4-FFF2-40B4-BE49-F238E27FC236}">
                <a16:creationId xmlns:a16="http://schemas.microsoft.com/office/drawing/2014/main" id="{B35E07BD-971B-4D64-BACB-8B62801C9337}"/>
              </a:ext>
            </a:extLst>
          </p:cNvPr>
          <p:cNvGrpSpPr>
            <a:grpSpLocks noChangeAspect="1"/>
          </p:cNvGrpSpPr>
          <p:nvPr/>
        </p:nvGrpSpPr>
        <p:grpSpPr bwMode="auto">
          <a:xfrm>
            <a:off x="-42863" y="0"/>
            <a:ext cx="9229726" cy="6858000"/>
            <a:chOff x="1650" y="-11"/>
            <a:chExt cx="4420" cy="4368"/>
          </a:xfrm>
        </p:grpSpPr>
        <p:sp>
          <p:nvSpPr>
            <p:cNvPr id="4" name="Freeform 5">
              <a:extLst>
                <a:ext uri="{FF2B5EF4-FFF2-40B4-BE49-F238E27FC236}">
                  <a16:creationId xmlns:a16="http://schemas.microsoft.com/office/drawing/2014/main" id="{F84626BF-8845-49A5-8FD6-2D534E57873E}"/>
                </a:ext>
              </a:extLst>
            </p:cNvPr>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5" name="Freeform 6">
              <a:extLst>
                <a:ext uri="{FF2B5EF4-FFF2-40B4-BE49-F238E27FC236}">
                  <a16:creationId xmlns:a16="http://schemas.microsoft.com/office/drawing/2014/main" id="{19665D0E-BF6E-4EA5-936F-641135846879}"/>
                </a:ext>
              </a:extLst>
            </p:cNvPr>
            <p:cNvSpPr>
              <a:spLocks noEditPoints="1"/>
            </p:cNvSpPr>
            <p:nvPr/>
          </p:nvSpPr>
          <p:spPr bwMode="auto">
            <a:xfrm>
              <a:off x="1667" y="-2"/>
              <a:ext cx="4349" cy="4320"/>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6" name="Freeform 7">
              <a:extLst>
                <a:ext uri="{FF2B5EF4-FFF2-40B4-BE49-F238E27FC236}">
                  <a16:creationId xmlns:a16="http://schemas.microsoft.com/office/drawing/2014/main" id="{B8D82793-C490-441E-8337-87F03F420C2E}"/>
                </a:ext>
              </a:extLst>
            </p:cNvPr>
            <p:cNvSpPr>
              <a:spLocks noEditPoints="1"/>
            </p:cNvSpPr>
            <p:nvPr/>
          </p:nvSpPr>
          <p:spPr bwMode="auto">
            <a:xfrm>
              <a:off x="1671" y="2"/>
              <a:ext cx="4338" cy="4312"/>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7" name="Freeform 8">
              <a:extLst>
                <a:ext uri="{FF2B5EF4-FFF2-40B4-BE49-F238E27FC236}">
                  <a16:creationId xmlns:a16="http://schemas.microsoft.com/office/drawing/2014/main" id="{127FC1D9-7B44-4734-89B0-494F99B468D4}"/>
                </a:ext>
              </a:extLst>
            </p:cNvPr>
            <p:cNvSpPr>
              <a:spLocks noEditPoints="1"/>
            </p:cNvSpPr>
            <p:nvPr/>
          </p:nvSpPr>
          <p:spPr bwMode="auto">
            <a:xfrm>
              <a:off x="1667" y="-2"/>
              <a:ext cx="4344" cy="4320"/>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grpSp>
      <p:sp>
        <p:nvSpPr>
          <p:cNvPr id="8" name="文本框 6">
            <a:extLst>
              <a:ext uri="{FF2B5EF4-FFF2-40B4-BE49-F238E27FC236}">
                <a16:creationId xmlns:a16="http://schemas.microsoft.com/office/drawing/2014/main" id="{09AEC488-403E-4869-A514-23B1E75126A4}"/>
              </a:ext>
            </a:extLst>
          </p:cNvPr>
          <p:cNvSpPr txBox="1"/>
          <p:nvPr/>
        </p:nvSpPr>
        <p:spPr>
          <a:xfrm>
            <a:off x="2239963" y="381000"/>
            <a:ext cx="4541837" cy="523875"/>
          </a:xfrm>
          <a:prstGeom prst="rect">
            <a:avLst/>
          </a:prstGeom>
          <a:noFill/>
        </p:spPr>
        <p:txBody>
          <a:bodyPr>
            <a:spAutoFit/>
          </a:bodyPr>
          <a:lstStyle/>
          <a:p>
            <a:pPr lvl="1" algn="dist">
              <a:defRPr/>
            </a:pPr>
            <a:r>
              <a:rPr lang="en-US" altLang="zh-CN" sz="2800" b="1"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rPr>
              <a:t>LUYỆN ĐỌC ĐOẠN 3, 4</a:t>
            </a:r>
            <a:endParaRPr lang="zh-CN" altLang="en-US" sz="2800" b="1"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9" name="组合 8">
            <a:extLst>
              <a:ext uri="{FF2B5EF4-FFF2-40B4-BE49-F238E27FC236}">
                <a16:creationId xmlns:a16="http://schemas.microsoft.com/office/drawing/2014/main" id="{4D955665-1135-45D9-B6A1-7559FA2DA13E}"/>
              </a:ext>
            </a:extLst>
          </p:cNvPr>
          <p:cNvGrpSpPr>
            <a:grpSpLocks/>
          </p:cNvGrpSpPr>
          <p:nvPr/>
        </p:nvGrpSpPr>
        <p:grpSpPr bwMode="auto">
          <a:xfrm>
            <a:off x="4244975" y="1000125"/>
            <a:ext cx="654050" cy="133350"/>
            <a:chOff x="-1625600" y="1148325"/>
            <a:chExt cx="1207014" cy="245669"/>
          </a:xfrm>
        </p:grpSpPr>
        <p:sp>
          <p:nvSpPr>
            <p:cNvPr id="10" name="椭圆 9">
              <a:extLst>
                <a:ext uri="{FF2B5EF4-FFF2-40B4-BE49-F238E27FC236}">
                  <a16:creationId xmlns:a16="http://schemas.microsoft.com/office/drawing/2014/main" id="{677F1C0A-2686-40E0-A611-550B7AABE0CB}"/>
                </a:ext>
              </a:extLst>
            </p:cNvPr>
            <p:cNvSpPr/>
            <p:nvPr/>
          </p:nvSpPr>
          <p:spPr>
            <a:xfrm>
              <a:off x="-1625600" y="1148325"/>
              <a:ext cx="246090" cy="245669"/>
            </a:xfrm>
            <a:prstGeom prst="ellipse">
              <a:avLst/>
            </a:prstGeom>
            <a:solidFill>
              <a:srgbClr val="FF3B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1" name="椭圆 10">
              <a:extLst>
                <a:ext uri="{FF2B5EF4-FFF2-40B4-BE49-F238E27FC236}">
                  <a16:creationId xmlns:a16="http://schemas.microsoft.com/office/drawing/2014/main" id="{47F3E462-1022-445C-BBE6-EE9EF4E25AF4}"/>
                </a:ext>
              </a:extLst>
            </p:cNvPr>
            <p:cNvSpPr/>
            <p:nvPr/>
          </p:nvSpPr>
          <p:spPr>
            <a:xfrm>
              <a:off x="-1306268" y="1148325"/>
              <a:ext cx="246090" cy="245669"/>
            </a:xfrm>
            <a:prstGeom prst="ellipse">
              <a:avLst/>
            </a:prstGeom>
            <a:solidFill>
              <a:srgbClr val="FB9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2" name="椭圆 11">
              <a:extLst>
                <a:ext uri="{FF2B5EF4-FFF2-40B4-BE49-F238E27FC236}">
                  <a16:creationId xmlns:a16="http://schemas.microsoft.com/office/drawing/2014/main" id="{8196DB2E-3D2D-4934-A06E-80C7802F22B5}"/>
                </a:ext>
              </a:extLst>
            </p:cNvPr>
            <p:cNvSpPr/>
            <p:nvPr/>
          </p:nvSpPr>
          <p:spPr>
            <a:xfrm>
              <a:off x="-984007" y="1148325"/>
              <a:ext cx="246090" cy="245669"/>
            </a:xfrm>
            <a:prstGeom prst="ellipse">
              <a:avLst/>
            </a:prstGeom>
            <a:solidFill>
              <a:srgbClr val="54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3" name="椭圆 12">
              <a:extLst>
                <a:ext uri="{FF2B5EF4-FFF2-40B4-BE49-F238E27FC236}">
                  <a16:creationId xmlns:a16="http://schemas.microsoft.com/office/drawing/2014/main" id="{1ABBA49B-0E0B-47C9-970E-DE95939E4F3D}"/>
                </a:ext>
              </a:extLst>
            </p:cNvPr>
            <p:cNvSpPr/>
            <p:nvPr/>
          </p:nvSpPr>
          <p:spPr>
            <a:xfrm>
              <a:off x="-664676" y="1148325"/>
              <a:ext cx="246090" cy="245669"/>
            </a:xfrm>
            <a:prstGeom prst="ellipse">
              <a:avLst/>
            </a:prstGeom>
            <a:solidFill>
              <a:srgbClr val="B034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grpSp>
      <p:pic>
        <p:nvPicPr>
          <p:cNvPr id="14" name="图片 26">
            <a:extLst>
              <a:ext uri="{FF2B5EF4-FFF2-40B4-BE49-F238E27FC236}">
                <a16:creationId xmlns:a16="http://schemas.microsoft.com/office/drawing/2014/main" id="{D86F199E-410F-44D9-A573-B65C225E6F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5613" y="5927725"/>
            <a:ext cx="3079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33">
            <a:extLst>
              <a:ext uri="{FF2B5EF4-FFF2-40B4-BE49-F238E27FC236}">
                <a16:creationId xmlns:a16="http://schemas.microsoft.com/office/drawing/2014/main" id="{FF040119-407B-4546-A787-8E1346946E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17550"/>
            <a:ext cx="595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形 1">
            <a:extLst>
              <a:ext uri="{FF2B5EF4-FFF2-40B4-BE49-F238E27FC236}">
                <a16:creationId xmlns:a16="http://schemas.microsoft.com/office/drawing/2014/main" id="{90D700A4-B95F-467D-A630-FAD63AD79B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4995863"/>
            <a:ext cx="11176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3">
            <a:extLst>
              <a:ext uri="{FF2B5EF4-FFF2-40B4-BE49-F238E27FC236}">
                <a16:creationId xmlns:a16="http://schemas.microsoft.com/office/drawing/2014/main" id="{924009D2-BF5F-44DC-885E-632463EE89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1863" y="4867275"/>
            <a:ext cx="127158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8">
            <a:extLst>
              <a:ext uri="{FF2B5EF4-FFF2-40B4-BE49-F238E27FC236}">
                <a16:creationId xmlns:a16="http://schemas.microsoft.com/office/drawing/2014/main" id="{E6B479E1-93B5-4720-B61B-2790A6D69AA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7600" y="4960938"/>
            <a:ext cx="10064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9">
            <a:extLst>
              <a:ext uri="{FF2B5EF4-FFF2-40B4-BE49-F238E27FC236}">
                <a16:creationId xmlns:a16="http://schemas.microsoft.com/office/drawing/2014/main" id="{D7E5372E-688E-4397-BF14-B15F74C79FC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34338" y="792163"/>
            <a:ext cx="350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49">
            <a:extLst>
              <a:ext uri="{FF2B5EF4-FFF2-40B4-BE49-F238E27FC236}">
                <a16:creationId xmlns:a16="http://schemas.microsoft.com/office/drawing/2014/main" id="{67C97E01-B1CD-4282-BF3B-962AFD7853F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96163" y="1047750"/>
            <a:ext cx="349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0">
            <a:extLst>
              <a:ext uri="{FF2B5EF4-FFF2-40B4-BE49-F238E27FC236}">
                <a16:creationId xmlns:a16="http://schemas.microsoft.com/office/drawing/2014/main" id="{A6A45C47-9C0C-4BF1-AFA2-EEF640B6CA6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821238"/>
            <a:ext cx="2220913"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322AFDB-F2E5-4A9A-AAD0-2BA0BD0AC6F2}"/>
              </a:ext>
            </a:extLst>
          </p:cNvPr>
          <p:cNvSpPr>
            <a:spLocks noChangeArrowheads="1"/>
          </p:cNvSpPr>
          <p:nvPr/>
        </p:nvSpPr>
        <p:spPr bwMode="auto">
          <a:xfrm>
            <a:off x="685800" y="1219200"/>
            <a:ext cx="792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a:solidFill>
                  <a:srgbClr val="0000CC"/>
                </a:solidFill>
                <a:latin typeface="Times New Roman" panose="02020603050405020304" pitchFamily="18" charset="0"/>
                <a:cs typeface="Times New Roman" panose="02020603050405020304" pitchFamily="18" charset="0"/>
              </a:rPr>
              <a:t>    Gian giữa với bếp lửa là trung tâm của nhà rông. Các già làng thường </a:t>
            </a:r>
            <a:r>
              <a:rPr lang="en-US" altLang="en-US" sz="2400">
                <a:solidFill>
                  <a:srgbClr val="FF0000"/>
                </a:solidFill>
                <a:latin typeface="Times New Roman" panose="02020603050405020304" pitchFamily="18" charset="0"/>
                <a:cs typeface="Times New Roman" panose="02020603050405020304" pitchFamily="18" charset="0"/>
              </a:rPr>
              <a:t>họp</a:t>
            </a:r>
            <a:r>
              <a:rPr lang="en-US" altLang="en-US" sz="2400">
                <a:solidFill>
                  <a:srgbClr val="0000CC"/>
                </a:solidFill>
                <a:latin typeface="Times New Roman" panose="02020603050405020304" pitchFamily="18" charset="0"/>
                <a:cs typeface="Times New Roman" panose="02020603050405020304" pitchFamily="18" charset="0"/>
              </a:rPr>
              <a:t> tại đây để </a:t>
            </a:r>
            <a:r>
              <a:rPr lang="en-US" altLang="en-US" sz="2400">
                <a:solidFill>
                  <a:srgbClr val="FF0000"/>
                </a:solidFill>
                <a:latin typeface="Times New Roman" panose="02020603050405020304" pitchFamily="18" charset="0"/>
                <a:cs typeface="Times New Roman" panose="02020603050405020304" pitchFamily="18" charset="0"/>
              </a:rPr>
              <a:t>bàn</a:t>
            </a:r>
            <a:r>
              <a:rPr lang="en-US" altLang="en-US" sz="2400">
                <a:solidFill>
                  <a:srgbClr val="0000CC"/>
                </a:solidFill>
                <a:latin typeface="Times New Roman" panose="02020603050405020304" pitchFamily="18" charset="0"/>
                <a:cs typeface="Times New Roman" panose="02020603050405020304" pitchFamily="18" charset="0"/>
              </a:rPr>
              <a:t> những việc lớn. Đây cũng là nơi </a:t>
            </a:r>
            <a:r>
              <a:rPr lang="en-US" altLang="en-US" sz="2400">
                <a:solidFill>
                  <a:srgbClr val="FF0000"/>
                </a:solidFill>
                <a:latin typeface="Times New Roman" panose="02020603050405020304" pitchFamily="18" charset="0"/>
                <a:cs typeface="Times New Roman" panose="02020603050405020304" pitchFamily="18" charset="0"/>
              </a:rPr>
              <a:t>tiếp khách </a:t>
            </a:r>
            <a:r>
              <a:rPr lang="en-US" altLang="en-US" sz="2400">
                <a:solidFill>
                  <a:srgbClr val="0000CC"/>
                </a:solidFill>
                <a:latin typeface="Times New Roman" panose="02020603050405020304" pitchFamily="18" charset="0"/>
                <a:cs typeface="Times New Roman" panose="02020603050405020304" pitchFamily="18" charset="0"/>
              </a:rPr>
              <a:t>của dân làng.</a:t>
            </a:r>
            <a:endParaRPr lang="vi-VN" altLang="en-US" sz="2400">
              <a:solidFill>
                <a:srgbClr val="0000CC"/>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0E7C0084-7BA0-4CE1-B849-8F89BED9B849}"/>
              </a:ext>
            </a:extLst>
          </p:cNvPr>
          <p:cNvSpPr txBox="1"/>
          <p:nvPr/>
        </p:nvSpPr>
        <p:spPr>
          <a:xfrm>
            <a:off x="674914" y="2512608"/>
            <a:ext cx="7736681" cy="1200329"/>
          </a:xfrm>
          <a:prstGeom prst="rect">
            <a:avLst/>
          </a:prstGeom>
          <a:noFill/>
        </p:spPr>
        <p:txBody>
          <a:bodyPr wrap="square">
            <a:spAutoFit/>
          </a:bodyPr>
          <a:lstStyle/>
          <a:p>
            <a:r>
              <a:rPr lang="en-US" altLang="en-US" sz="2400">
                <a:solidFill>
                  <a:srgbClr val="006600"/>
                </a:solidFill>
                <a:latin typeface="Times New Roman" panose="02020603050405020304" pitchFamily="18" charset="0"/>
                <a:cs typeface="Times New Roman" panose="02020603050405020304" pitchFamily="18" charset="0"/>
              </a:rPr>
              <a:t> Từ gian thứ ba là nơi ngủ của thanh niên. Theo tập quán của nhiều dân tộc, trai làng từ 16 tuổi chưa lập gia đình đều </a:t>
            </a:r>
            <a:r>
              <a:rPr lang="en-US" altLang="en-US" sz="2400">
                <a:solidFill>
                  <a:srgbClr val="FF0000"/>
                </a:solidFill>
                <a:latin typeface="Times New Roman" panose="02020603050405020304" pitchFamily="18" charset="0"/>
                <a:cs typeface="Times New Roman" panose="02020603050405020304" pitchFamily="18" charset="0"/>
              </a:rPr>
              <a:t>ngủ tập trung </a:t>
            </a:r>
            <a:r>
              <a:rPr lang="en-US" altLang="en-US" sz="2400">
                <a:solidFill>
                  <a:srgbClr val="006600"/>
                </a:solidFill>
                <a:latin typeface="Times New Roman" panose="02020603050405020304" pitchFamily="18" charset="0"/>
                <a:cs typeface="Times New Roman" panose="02020603050405020304" pitchFamily="18" charset="0"/>
              </a:rPr>
              <a:t>ở nhà rông để bảo vệ buôn làng. </a:t>
            </a:r>
            <a:endParaRPr lang="en-US" sz="2400">
              <a:solidFill>
                <a:srgbClr val="006600"/>
              </a:solidFill>
            </a:endParaRPr>
          </a:p>
        </p:txBody>
      </p:sp>
      <p:sp>
        <p:nvSpPr>
          <p:cNvPr id="25" name="Cloud Callout 22">
            <a:extLst>
              <a:ext uri="{FF2B5EF4-FFF2-40B4-BE49-F238E27FC236}">
                <a16:creationId xmlns:a16="http://schemas.microsoft.com/office/drawing/2014/main" id="{8EEAD72E-516C-429B-839D-1F93AE8C93EB}"/>
              </a:ext>
            </a:extLst>
          </p:cNvPr>
          <p:cNvSpPr/>
          <p:nvPr/>
        </p:nvSpPr>
        <p:spPr>
          <a:xfrm>
            <a:off x="1567657" y="3854338"/>
            <a:ext cx="6815932" cy="930275"/>
          </a:xfrm>
          <a:prstGeom prst="cloudCallout">
            <a:avLst>
              <a:gd name="adj1" fmla="val -45567"/>
              <a:gd name="adj2" fmla="val -536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giọng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chậm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nhấn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giọng</a:t>
            </a:r>
            <a:r>
              <a:rPr lang="en-US" sz="2000" b="1" dirty="0">
                <a:latin typeface="Times New Roman" panose="02020603050405020304" pitchFamily="18" charset="0"/>
                <a:cs typeface="Times New Roman" panose="02020603050405020304" pitchFamily="18" charset="0"/>
              </a:rPr>
              <a:t> ở 1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r>
              <a:rPr lang="en-US" sz="2000" b="1" dirty="0">
                <a:latin typeface="Times New Roman" panose="02020603050405020304" pitchFamily="18" charset="0"/>
                <a:cs typeface="Times New Roman" panose="02020603050405020304" pitchFamily="18" charset="0"/>
              </a:rPr>
              <a:t> in </a:t>
            </a:r>
            <a:r>
              <a:rPr lang="en-US" sz="2000" b="1" dirty="0" err="1">
                <a:latin typeface="Times New Roman" panose="02020603050405020304" pitchFamily="18" charset="0"/>
                <a:cs typeface="Times New Roman" panose="02020603050405020304" pitchFamily="18" charset="0"/>
              </a:rPr>
              <a:t>đậm</a:t>
            </a:r>
            <a:r>
              <a:rPr lang="en-US" sz="20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 calcmode="lin" valueType="num">
                                      <p:cBhvr>
                                        <p:cTn id="14" dur="1000" fill="hold"/>
                                        <p:tgtEl>
                                          <p:spTgt spid="25"/>
                                        </p:tgtEl>
                                        <p:attrNameLst>
                                          <p:attrName>style.rotation</p:attrName>
                                        </p:attrNameLst>
                                      </p:cBhvr>
                                      <p:tavLst>
                                        <p:tav tm="0">
                                          <p:val>
                                            <p:fltVal val="90"/>
                                          </p:val>
                                        </p:tav>
                                        <p:tav tm="100000">
                                          <p:val>
                                            <p:fltVal val="0"/>
                                          </p:val>
                                        </p:tav>
                                      </p:tavLst>
                                    </p:anim>
                                    <p:animEffect transition="in" filter="fade">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3EB340E1-1C34-4D6D-955A-638C42B474C1}"/>
              </a:ext>
            </a:extLst>
          </p:cNvPr>
          <p:cNvSpPr/>
          <p:nvPr/>
        </p:nvSpPr>
        <p:spPr>
          <a:xfrm>
            <a:off x="0" y="3970338"/>
            <a:ext cx="9144000" cy="2646362"/>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3" name="矩形 12">
            <a:extLst>
              <a:ext uri="{FF2B5EF4-FFF2-40B4-BE49-F238E27FC236}">
                <a16:creationId xmlns:a16="http://schemas.microsoft.com/office/drawing/2014/main" id="{F5EB7F4D-9B08-4BB9-BECB-7E278DF32400}"/>
              </a:ext>
            </a:extLst>
          </p:cNvPr>
          <p:cNvSpPr/>
          <p:nvPr/>
        </p:nvSpPr>
        <p:spPr>
          <a:xfrm>
            <a:off x="0" y="152400"/>
            <a:ext cx="9144000" cy="3830638"/>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29" name="Freeform 5">
            <a:extLst>
              <a:ext uri="{FF2B5EF4-FFF2-40B4-BE49-F238E27FC236}">
                <a16:creationId xmlns:a16="http://schemas.microsoft.com/office/drawing/2014/main" id="{8A143E2B-3736-4AA7-B8EA-6C1A170C618A}"/>
              </a:ext>
            </a:extLst>
          </p:cNvPr>
          <p:cNvSpPr>
            <a:spLocks/>
          </p:cNvSpPr>
          <p:nvPr/>
        </p:nvSpPr>
        <p:spPr bwMode="auto">
          <a:xfrm>
            <a:off x="1162050" y="914400"/>
            <a:ext cx="6602413" cy="4721225"/>
          </a:xfrm>
          <a:custGeom>
            <a:avLst/>
            <a:gdLst>
              <a:gd name="T0" fmla="*/ 2147483646 w 1917"/>
              <a:gd name="T1" fmla="*/ 2147483646 h 1291"/>
              <a:gd name="T2" fmla="*/ 2147483646 w 1917"/>
              <a:gd name="T3" fmla="*/ 2147483646 h 1291"/>
              <a:gd name="T4" fmla="*/ 2147483646 w 1917"/>
              <a:gd name="T5" fmla="*/ 2147483646 h 1291"/>
              <a:gd name="T6" fmla="*/ 2147483646 w 1917"/>
              <a:gd name="T7" fmla="*/ 2147483646 h 1291"/>
              <a:gd name="T8" fmla="*/ 2147483646 w 1917"/>
              <a:gd name="T9" fmla="*/ 2147483646 h 1291"/>
              <a:gd name="T10" fmla="*/ 2147483646 w 1917"/>
              <a:gd name="T11" fmla="*/ 2147483646 h 1291"/>
              <a:gd name="T12" fmla="*/ 2147483646 w 1917"/>
              <a:gd name="T13" fmla="*/ 2147483646 h 1291"/>
              <a:gd name="T14" fmla="*/ 2147483646 w 1917"/>
              <a:gd name="T15" fmla="*/ 2147483646 h 1291"/>
              <a:gd name="T16" fmla="*/ 2147483646 w 1917"/>
              <a:gd name="T17" fmla="*/ 0 h 1291"/>
              <a:gd name="T18" fmla="*/ 2147483646 w 1917"/>
              <a:gd name="T19" fmla="*/ 2147483646 h 1291"/>
              <a:gd name="T20" fmla="*/ 2147483646 w 1917"/>
              <a:gd name="T21" fmla="*/ 2147483646 h 1291"/>
              <a:gd name="T22" fmla="*/ 2147483646 w 1917"/>
              <a:gd name="T23" fmla="*/ 2147483646 h 1291"/>
              <a:gd name="T24" fmla="*/ 1814830094 w 1917"/>
              <a:gd name="T25" fmla="*/ 2147483646 h 1291"/>
              <a:gd name="T26" fmla="*/ 2147483646 w 1917"/>
              <a:gd name="T27" fmla="*/ 2147483646 h 1291"/>
              <a:gd name="T28" fmla="*/ 1909722990 w 1917"/>
              <a:gd name="T29" fmla="*/ 2147483646 h 1291"/>
              <a:gd name="T30" fmla="*/ 1565736240 w 1917"/>
              <a:gd name="T31" fmla="*/ 2147483646 h 1291"/>
              <a:gd name="T32" fmla="*/ 0 w 1917"/>
              <a:gd name="T33" fmla="*/ 2147483646 h 1291"/>
              <a:gd name="T34" fmla="*/ 0 w 1917"/>
              <a:gd name="T35" fmla="*/ 2147483646 h 1291"/>
              <a:gd name="T36" fmla="*/ 1565736240 w 1917"/>
              <a:gd name="T37" fmla="*/ 2147483646 h 1291"/>
              <a:gd name="T38" fmla="*/ 2147483646 w 1917"/>
              <a:gd name="T39" fmla="*/ 2147483646 h 1291"/>
              <a:gd name="T40" fmla="*/ 2147483646 w 1917"/>
              <a:gd name="T41" fmla="*/ 2147483646 h 1291"/>
              <a:gd name="T42" fmla="*/ 2147483646 w 1917"/>
              <a:gd name="T43" fmla="*/ 2147483646 h 1291"/>
              <a:gd name="T44" fmla="*/ 2147483646 w 1917"/>
              <a:gd name="T45" fmla="*/ 2147483646 h 1291"/>
              <a:gd name="T46" fmla="*/ 2147483646 w 1917"/>
              <a:gd name="T47" fmla="*/ 2147483646 h 1291"/>
              <a:gd name="T48" fmla="*/ 2147483646 w 1917"/>
              <a:gd name="T49" fmla="*/ 2147483646 h 1291"/>
              <a:gd name="T50" fmla="*/ 2147483646 w 1917"/>
              <a:gd name="T51" fmla="*/ 2147483646 h 1291"/>
              <a:gd name="T52" fmla="*/ 2147483646 w 1917"/>
              <a:gd name="T53" fmla="*/ 2147483646 h 1291"/>
              <a:gd name="T54" fmla="*/ 2147483646 w 1917"/>
              <a:gd name="T55" fmla="*/ 2147483646 h 1291"/>
              <a:gd name="T56" fmla="*/ 2147483646 w 1917"/>
              <a:gd name="T57" fmla="*/ 2147483646 h 1291"/>
              <a:gd name="T58" fmla="*/ 2147483646 w 1917"/>
              <a:gd name="T59" fmla="*/ 2147483646 h 1291"/>
              <a:gd name="T60" fmla="*/ 2147483646 w 1917"/>
              <a:gd name="T61" fmla="*/ 2147483646 h 1291"/>
              <a:gd name="T62" fmla="*/ 2147483646 w 1917"/>
              <a:gd name="T63" fmla="*/ 2147483646 h 1291"/>
              <a:gd name="T64" fmla="*/ 2147483646 w 1917"/>
              <a:gd name="T65" fmla="*/ 2147483646 h 1291"/>
              <a:gd name="T66" fmla="*/ 2147483646 w 1917"/>
              <a:gd name="T67" fmla="*/ 2147483646 h 1291"/>
              <a:gd name="T68" fmla="*/ 2147483646 w 1917"/>
              <a:gd name="T69" fmla="*/ 2147483646 h 1291"/>
              <a:gd name="T70" fmla="*/ 2147483646 w 1917"/>
              <a:gd name="T71" fmla="*/ 2147483646 h 1291"/>
              <a:gd name="T72" fmla="*/ 2147483646 w 1917"/>
              <a:gd name="T73" fmla="*/ 2147483646 h 1291"/>
              <a:gd name="T74" fmla="*/ 2147483646 w 1917"/>
              <a:gd name="T75" fmla="*/ 2147483646 h 1291"/>
              <a:gd name="T76" fmla="*/ 2147483646 w 1917"/>
              <a:gd name="T77" fmla="*/ 2147483646 h 1291"/>
              <a:gd name="T78" fmla="*/ 2147483646 w 1917"/>
              <a:gd name="T79" fmla="*/ 2147483646 h 1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17" h="1291">
                <a:moveTo>
                  <a:pt x="1864" y="707"/>
                </a:moveTo>
                <a:cubicBezTo>
                  <a:pt x="1842" y="698"/>
                  <a:pt x="1817" y="693"/>
                  <a:pt x="1792" y="693"/>
                </a:cubicBezTo>
                <a:cubicBezTo>
                  <a:pt x="1792" y="693"/>
                  <a:pt x="1791" y="693"/>
                  <a:pt x="1791" y="693"/>
                </a:cubicBezTo>
                <a:cubicBezTo>
                  <a:pt x="1803" y="638"/>
                  <a:pt x="1801" y="581"/>
                  <a:pt x="1785" y="531"/>
                </a:cubicBezTo>
                <a:cubicBezTo>
                  <a:pt x="1764" y="464"/>
                  <a:pt x="1721" y="414"/>
                  <a:pt x="1663" y="390"/>
                </a:cubicBezTo>
                <a:cubicBezTo>
                  <a:pt x="1653" y="386"/>
                  <a:pt x="1643" y="383"/>
                  <a:pt x="1633" y="381"/>
                </a:cubicBezTo>
                <a:cubicBezTo>
                  <a:pt x="1615" y="337"/>
                  <a:pt x="1579" y="302"/>
                  <a:pt x="1534" y="284"/>
                </a:cubicBezTo>
                <a:cubicBezTo>
                  <a:pt x="1520" y="278"/>
                  <a:pt x="1506" y="274"/>
                  <a:pt x="1491" y="272"/>
                </a:cubicBezTo>
                <a:cubicBezTo>
                  <a:pt x="1427" y="109"/>
                  <a:pt x="1272" y="0"/>
                  <a:pt x="1098" y="0"/>
                </a:cubicBezTo>
                <a:cubicBezTo>
                  <a:pt x="901" y="0"/>
                  <a:pt x="731" y="140"/>
                  <a:pt x="686" y="335"/>
                </a:cubicBezTo>
                <a:cubicBezTo>
                  <a:pt x="672" y="340"/>
                  <a:pt x="659" y="349"/>
                  <a:pt x="648" y="360"/>
                </a:cubicBezTo>
                <a:cubicBezTo>
                  <a:pt x="595" y="323"/>
                  <a:pt x="532" y="302"/>
                  <a:pt x="468" y="302"/>
                </a:cubicBezTo>
                <a:cubicBezTo>
                  <a:pt x="294" y="302"/>
                  <a:pt x="153" y="447"/>
                  <a:pt x="153" y="625"/>
                </a:cubicBezTo>
                <a:cubicBezTo>
                  <a:pt x="153" y="690"/>
                  <a:pt x="171" y="753"/>
                  <a:pt x="206" y="806"/>
                </a:cubicBezTo>
                <a:cubicBezTo>
                  <a:pt x="185" y="819"/>
                  <a:pt x="168" y="840"/>
                  <a:pt x="161" y="865"/>
                </a:cubicBezTo>
                <a:cubicBezTo>
                  <a:pt x="151" y="863"/>
                  <a:pt x="142" y="862"/>
                  <a:pt x="132" y="862"/>
                </a:cubicBezTo>
                <a:cubicBezTo>
                  <a:pt x="66" y="862"/>
                  <a:pt x="11" y="911"/>
                  <a:pt x="0" y="976"/>
                </a:cubicBezTo>
                <a:cubicBezTo>
                  <a:pt x="0" y="1022"/>
                  <a:pt x="0" y="1022"/>
                  <a:pt x="0" y="1022"/>
                </a:cubicBezTo>
                <a:cubicBezTo>
                  <a:pt x="11" y="1087"/>
                  <a:pt x="66" y="1137"/>
                  <a:pt x="132" y="1137"/>
                </a:cubicBezTo>
                <a:cubicBezTo>
                  <a:pt x="167" y="1137"/>
                  <a:pt x="200" y="1123"/>
                  <a:pt x="224" y="1099"/>
                </a:cubicBezTo>
                <a:cubicBezTo>
                  <a:pt x="228" y="1099"/>
                  <a:pt x="232" y="1100"/>
                  <a:pt x="236" y="1100"/>
                </a:cubicBezTo>
                <a:cubicBezTo>
                  <a:pt x="258" y="1100"/>
                  <a:pt x="280" y="1097"/>
                  <a:pt x="300" y="1096"/>
                </a:cubicBezTo>
                <a:cubicBezTo>
                  <a:pt x="301" y="1096"/>
                  <a:pt x="301" y="1096"/>
                  <a:pt x="301" y="1096"/>
                </a:cubicBezTo>
                <a:cubicBezTo>
                  <a:pt x="321" y="1094"/>
                  <a:pt x="340" y="1092"/>
                  <a:pt x="358" y="1092"/>
                </a:cubicBezTo>
                <a:cubicBezTo>
                  <a:pt x="358" y="1092"/>
                  <a:pt x="358" y="1092"/>
                  <a:pt x="358" y="1092"/>
                </a:cubicBezTo>
                <a:cubicBezTo>
                  <a:pt x="369" y="1092"/>
                  <a:pt x="369" y="1092"/>
                  <a:pt x="369" y="1092"/>
                </a:cubicBezTo>
                <a:cubicBezTo>
                  <a:pt x="437" y="1092"/>
                  <a:pt x="506" y="1092"/>
                  <a:pt x="573" y="1101"/>
                </a:cubicBezTo>
                <a:cubicBezTo>
                  <a:pt x="590" y="1103"/>
                  <a:pt x="607" y="1106"/>
                  <a:pt x="626" y="1112"/>
                </a:cubicBezTo>
                <a:cubicBezTo>
                  <a:pt x="651" y="1119"/>
                  <a:pt x="676" y="1128"/>
                  <a:pt x="700" y="1136"/>
                </a:cubicBezTo>
                <a:cubicBezTo>
                  <a:pt x="740" y="1151"/>
                  <a:pt x="782" y="1166"/>
                  <a:pt x="825" y="1173"/>
                </a:cubicBezTo>
                <a:cubicBezTo>
                  <a:pt x="931" y="1190"/>
                  <a:pt x="1044" y="1209"/>
                  <a:pt x="1159" y="1239"/>
                </a:cubicBezTo>
                <a:cubicBezTo>
                  <a:pt x="1177" y="1243"/>
                  <a:pt x="1177" y="1243"/>
                  <a:pt x="1177" y="1243"/>
                </a:cubicBezTo>
                <a:cubicBezTo>
                  <a:pt x="1273" y="1268"/>
                  <a:pt x="1364" y="1291"/>
                  <a:pt x="1462" y="1291"/>
                </a:cubicBezTo>
                <a:cubicBezTo>
                  <a:pt x="1490" y="1291"/>
                  <a:pt x="1516" y="1290"/>
                  <a:pt x="1543" y="1286"/>
                </a:cubicBezTo>
                <a:cubicBezTo>
                  <a:pt x="1590" y="1279"/>
                  <a:pt x="1627" y="1267"/>
                  <a:pt x="1668" y="1244"/>
                </a:cubicBezTo>
                <a:cubicBezTo>
                  <a:pt x="1688" y="1251"/>
                  <a:pt x="1709" y="1255"/>
                  <a:pt x="1731" y="1255"/>
                </a:cubicBezTo>
                <a:cubicBezTo>
                  <a:pt x="1731" y="1255"/>
                  <a:pt x="1731" y="1255"/>
                  <a:pt x="1731" y="1255"/>
                </a:cubicBezTo>
                <a:cubicBezTo>
                  <a:pt x="1800" y="1255"/>
                  <a:pt x="1867" y="1220"/>
                  <a:pt x="1917" y="1162"/>
                </a:cubicBezTo>
                <a:cubicBezTo>
                  <a:pt x="1917" y="739"/>
                  <a:pt x="1917" y="739"/>
                  <a:pt x="1917" y="739"/>
                </a:cubicBezTo>
                <a:cubicBezTo>
                  <a:pt x="1901" y="726"/>
                  <a:pt x="1884" y="715"/>
                  <a:pt x="1864" y="7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grpSp>
        <p:nvGrpSpPr>
          <p:cNvPr id="3" name="Group 4">
            <a:extLst>
              <a:ext uri="{FF2B5EF4-FFF2-40B4-BE49-F238E27FC236}">
                <a16:creationId xmlns:a16="http://schemas.microsoft.com/office/drawing/2014/main" id="{E5FEE989-F48C-4A50-B403-A81E4FCCD130}"/>
              </a:ext>
            </a:extLst>
          </p:cNvPr>
          <p:cNvGrpSpPr>
            <a:grpSpLocks noChangeAspect="1"/>
          </p:cNvGrpSpPr>
          <p:nvPr/>
        </p:nvGrpSpPr>
        <p:grpSpPr bwMode="auto">
          <a:xfrm>
            <a:off x="-42863" y="0"/>
            <a:ext cx="9229726" cy="6858000"/>
            <a:chOff x="1650" y="-11"/>
            <a:chExt cx="4420" cy="4368"/>
          </a:xfrm>
        </p:grpSpPr>
        <p:sp>
          <p:nvSpPr>
            <p:cNvPr id="5" name="Freeform 5">
              <a:extLst>
                <a:ext uri="{FF2B5EF4-FFF2-40B4-BE49-F238E27FC236}">
                  <a16:creationId xmlns:a16="http://schemas.microsoft.com/office/drawing/2014/main" id="{9BACB815-EB0D-4003-9ACF-461801F33D7E}"/>
                </a:ext>
              </a:extLst>
            </p:cNvPr>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6" name="Freeform 6">
              <a:extLst>
                <a:ext uri="{FF2B5EF4-FFF2-40B4-BE49-F238E27FC236}">
                  <a16:creationId xmlns:a16="http://schemas.microsoft.com/office/drawing/2014/main" id="{AB58EA37-060C-41D1-BD3C-FD42B5FF8306}"/>
                </a:ext>
              </a:extLst>
            </p:cNvPr>
            <p:cNvSpPr>
              <a:spLocks noEditPoints="1"/>
            </p:cNvSpPr>
            <p:nvPr/>
          </p:nvSpPr>
          <p:spPr bwMode="auto">
            <a:xfrm>
              <a:off x="1667" y="-2"/>
              <a:ext cx="4349" cy="4320"/>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7" name="Freeform 7">
              <a:extLst>
                <a:ext uri="{FF2B5EF4-FFF2-40B4-BE49-F238E27FC236}">
                  <a16:creationId xmlns:a16="http://schemas.microsoft.com/office/drawing/2014/main" id="{52E24DF6-E278-476B-9E0A-8CE938DF7508}"/>
                </a:ext>
              </a:extLst>
            </p:cNvPr>
            <p:cNvSpPr>
              <a:spLocks noEditPoints="1"/>
            </p:cNvSpPr>
            <p:nvPr/>
          </p:nvSpPr>
          <p:spPr bwMode="auto">
            <a:xfrm>
              <a:off x="1671" y="2"/>
              <a:ext cx="4338" cy="4312"/>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8" name="Freeform 8">
              <a:extLst>
                <a:ext uri="{FF2B5EF4-FFF2-40B4-BE49-F238E27FC236}">
                  <a16:creationId xmlns:a16="http://schemas.microsoft.com/office/drawing/2014/main" id="{43A3727D-6735-46B0-BD35-2AD733140A46}"/>
                </a:ext>
              </a:extLst>
            </p:cNvPr>
            <p:cNvSpPr>
              <a:spLocks noEditPoints="1"/>
            </p:cNvSpPr>
            <p:nvPr/>
          </p:nvSpPr>
          <p:spPr bwMode="auto">
            <a:xfrm>
              <a:off x="1667" y="-2"/>
              <a:ext cx="4344" cy="4320"/>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grpSp>
      <p:pic>
        <p:nvPicPr>
          <p:cNvPr id="23" name="图片 22">
            <a:extLst>
              <a:ext uri="{FF2B5EF4-FFF2-40B4-BE49-F238E27FC236}">
                <a16:creationId xmlns:a16="http://schemas.microsoft.com/office/drawing/2014/main" id="{CE2680F0-4D51-4ADD-9EE2-5C47D2EBC2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6950" y="5445125"/>
            <a:ext cx="417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a:extLst>
              <a:ext uri="{FF2B5EF4-FFF2-40B4-BE49-F238E27FC236}">
                <a16:creationId xmlns:a16="http://schemas.microsoft.com/office/drawing/2014/main" id="{B952BCDB-5DF9-4B7B-8F36-FD1C9EE381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4913" y="4471988"/>
            <a:ext cx="3889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a:extLst>
              <a:ext uri="{FF2B5EF4-FFF2-40B4-BE49-F238E27FC236}">
                <a16:creationId xmlns:a16="http://schemas.microsoft.com/office/drawing/2014/main" id="{0CE8C2DC-B077-4684-A9A7-9CD9E2783E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0175" y="4946650"/>
            <a:ext cx="485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a:extLst>
              <a:ext uri="{FF2B5EF4-FFF2-40B4-BE49-F238E27FC236}">
                <a16:creationId xmlns:a16="http://schemas.microsoft.com/office/drawing/2014/main" id="{0713C43B-82BF-443B-BE31-EDEF5D6F58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12125" y="5091113"/>
            <a:ext cx="4286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a:extLst>
              <a:ext uri="{FF2B5EF4-FFF2-40B4-BE49-F238E27FC236}">
                <a16:creationId xmlns:a16="http://schemas.microsoft.com/office/drawing/2014/main" id="{93121B5C-F301-4050-9D22-5847C87799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5200650"/>
            <a:ext cx="4175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a:extLst>
              <a:ext uri="{FF2B5EF4-FFF2-40B4-BE49-F238E27FC236}">
                <a16:creationId xmlns:a16="http://schemas.microsoft.com/office/drawing/2014/main" id="{3D5BC0E5-CA3D-47F1-9671-010DFBB55B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4333875"/>
            <a:ext cx="303213"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a:extLst>
              <a:ext uri="{FF2B5EF4-FFF2-40B4-BE49-F238E27FC236}">
                <a16:creationId xmlns:a16="http://schemas.microsoft.com/office/drawing/2014/main" id="{F0884E40-08EE-4BEB-B320-B3E98D9BA5F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1013" y="1209675"/>
            <a:ext cx="8286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形 1">
            <a:extLst>
              <a:ext uri="{FF2B5EF4-FFF2-40B4-BE49-F238E27FC236}">
                <a16:creationId xmlns:a16="http://schemas.microsoft.com/office/drawing/2014/main" id="{B2A286D9-16B7-472B-BC14-D7BD6E73C3E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06825" y="3597275"/>
            <a:ext cx="15525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6536EE53-75F9-4002-A9FC-B36087BA34F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08588" y="3476625"/>
            <a:ext cx="17684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EDE44A35-58AF-40AE-A00D-E0AEC682C4B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50050" y="3479800"/>
            <a:ext cx="1398588"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a16="http://schemas.microsoft.com/office/drawing/2014/main" id="{77195100-6F68-4AC7-95DD-FA5B2C423CC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48613" y="1135063"/>
            <a:ext cx="485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49">
            <a:extLst>
              <a:ext uri="{FF2B5EF4-FFF2-40B4-BE49-F238E27FC236}">
                <a16:creationId xmlns:a16="http://schemas.microsoft.com/office/drawing/2014/main" id="{C92CE035-2C21-4884-A942-AED3407DAD6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78688" y="1346200"/>
            <a:ext cx="4857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extLst>
              <a:ext uri="{FF2B5EF4-FFF2-40B4-BE49-F238E27FC236}">
                <a16:creationId xmlns:a16="http://schemas.microsoft.com/office/drawing/2014/main" id="{4692DB3E-17DC-4300-AD40-A6C1304E9D8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2475" y="3211513"/>
            <a:ext cx="3087688"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形 15">
            <a:extLst>
              <a:ext uri="{FF2B5EF4-FFF2-40B4-BE49-F238E27FC236}">
                <a16:creationId xmlns:a16="http://schemas.microsoft.com/office/drawing/2014/main" id="{08197E53-BB5B-41C7-ABC1-478BEFFDF42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040683" y="1042869"/>
            <a:ext cx="17716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31">
            <a:extLst>
              <a:ext uri="{FF2B5EF4-FFF2-40B4-BE49-F238E27FC236}">
                <a16:creationId xmlns:a16="http://schemas.microsoft.com/office/drawing/2014/main" id="{E4B2C520-BF39-4218-AE5F-DF56F40ED91A}"/>
              </a:ext>
            </a:extLst>
          </p:cNvPr>
          <p:cNvSpPr txBox="1"/>
          <p:nvPr/>
        </p:nvSpPr>
        <p:spPr>
          <a:xfrm>
            <a:off x="4528148" y="1243350"/>
            <a:ext cx="1144763" cy="1015663"/>
          </a:xfrm>
          <a:prstGeom prst="rect">
            <a:avLst/>
          </a:prstGeom>
          <a:noFill/>
          <a:effectLst>
            <a:outerShdw blurRad="50800" dist="38100" dir="5400000" algn="t" rotWithShape="0">
              <a:prstClr val="black">
                <a:alpha val="40000"/>
              </a:prstClr>
            </a:outerShdw>
          </a:effectLst>
        </p:spPr>
        <p:txBody>
          <a:bodyPr>
            <a:spAutoFit/>
          </a:bodyPr>
          <a:lstStyle/>
          <a:p>
            <a:pPr algn="just">
              <a:defRPr/>
            </a:pPr>
            <a:r>
              <a:rPr lang="en-US" altLang="zh-CN" sz="6000" b="1" dirty="0">
                <a:ln w="28575">
                  <a:solidFill>
                    <a:schemeClr val="bg1"/>
                  </a:solidFill>
                </a:ln>
                <a:solidFill>
                  <a:schemeClr val="accent3"/>
                </a:solidFill>
                <a:latin typeface="Aharoni" panose="02010803020104030203" pitchFamily="2" charset="-79"/>
                <a:ea typeface="Microsoft YaHei" panose="020B0503020204020204" pitchFamily="34" charset="-122"/>
                <a:cs typeface="Aharoni" panose="02010803020104030203" pitchFamily="2" charset="-79"/>
              </a:rPr>
              <a:t>03</a:t>
            </a:r>
            <a:endParaRPr lang="zh-CN" altLang="en-US" sz="6000" b="1" dirty="0">
              <a:ln w="28575">
                <a:solidFill>
                  <a:schemeClr val="bg1"/>
                </a:solidFill>
              </a:ln>
              <a:solidFill>
                <a:schemeClr val="accent3"/>
              </a:solidFill>
              <a:latin typeface="Aharoni" panose="02010803020104030203" pitchFamily="2" charset="-79"/>
              <a:ea typeface="Microsoft YaHei" panose="020B0503020204020204" pitchFamily="34" charset="-122"/>
              <a:cs typeface="Aharoni" panose="02010803020104030203" pitchFamily="2" charset="-79"/>
            </a:endParaRPr>
          </a:p>
        </p:txBody>
      </p:sp>
      <p:sp>
        <p:nvSpPr>
          <p:cNvPr id="35" name="文本框 34">
            <a:extLst>
              <a:ext uri="{FF2B5EF4-FFF2-40B4-BE49-F238E27FC236}">
                <a16:creationId xmlns:a16="http://schemas.microsoft.com/office/drawing/2014/main" id="{1BE16B2F-6D1C-438B-AC76-86AD03D15254}"/>
              </a:ext>
            </a:extLst>
          </p:cNvPr>
          <p:cNvSpPr txBox="1">
            <a:spLocks noChangeArrowheads="1"/>
          </p:cNvSpPr>
          <p:nvPr/>
        </p:nvSpPr>
        <p:spPr bwMode="auto">
          <a:xfrm>
            <a:off x="2624138" y="2354533"/>
            <a:ext cx="46545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44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TÌM HIỂU BÀI</a:t>
            </a:r>
            <a:endParaRPr lang="zh-CN" altLang="en-US" sz="44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EE58F7B-0014-421F-B268-CACBAE140E67}"/>
              </a:ext>
            </a:extLst>
          </p:cNvPr>
          <p:cNvSpPr>
            <a:spLocks noChangeArrowheads="1"/>
          </p:cNvSpPr>
          <p:nvPr/>
        </p:nvSpPr>
        <p:spPr bwMode="auto">
          <a:xfrm>
            <a:off x="1600200" y="1219200"/>
            <a:ext cx="495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pic>
        <p:nvPicPr>
          <p:cNvPr id="50179" name="Picture 4" descr="Vegitabl">
            <a:extLst>
              <a:ext uri="{FF2B5EF4-FFF2-40B4-BE49-F238E27FC236}">
                <a16:creationId xmlns:a16="http://schemas.microsoft.com/office/drawing/2014/main" id="{5D7940C2-2A54-496F-87B2-1250CCBBA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5861836"/>
            <a:ext cx="6096000" cy="97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13">
            <a:extLst>
              <a:ext uri="{FF2B5EF4-FFF2-40B4-BE49-F238E27FC236}">
                <a16:creationId xmlns:a16="http://schemas.microsoft.com/office/drawing/2014/main" id="{08A1E9FE-EBCE-4140-920C-A39E110BFA15}"/>
              </a:ext>
            </a:extLst>
          </p:cNvPr>
          <p:cNvSpPr txBox="1">
            <a:spLocks noChangeArrowheads="1"/>
          </p:cNvSpPr>
          <p:nvPr/>
        </p:nvSpPr>
        <p:spPr bwMode="auto">
          <a:xfrm>
            <a:off x="2057400" y="3446463"/>
            <a:ext cx="3657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p>
        </p:txBody>
      </p:sp>
      <p:sp>
        <p:nvSpPr>
          <p:cNvPr id="50181" name="Text Box 6">
            <a:extLst>
              <a:ext uri="{FF2B5EF4-FFF2-40B4-BE49-F238E27FC236}">
                <a16:creationId xmlns:a16="http://schemas.microsoft.com/office/drawing/2014/main" id="{56155C90-03F8-4FD2-B6AD-5811FD2DDA73}"/>
              </a:ext>
            </a:extLst>
          </p:cNvPr>
          <p:cNvSpPr txBox="1">
            <a:spLocks noChangeArrowheads="1"/>
          </p:cNvSpPr>
          <p:nvPr/>
        </p:nvSpPr>
        <p:spPr bwMode="auto">
          <a:xfrm>
            <a:off x="685800" y="2074863"/>
            <a:ext cx="754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latin typeface=".VnTime" panose="020B7200000000000000" pitchFamily="34" charset="0"/>
              </a:rPr>
              <a:t>        </a:t>
            </a:r>
            <a:endParaRPr lang="en-US" altLang="vi-VN" sz="2400" b="1">
              <a:cs typeface="Arial" panose="020B0604020202020204" pitchFamily="34" charset="0"/>
            </a:endParaRPr>
          </a:p>
        </p:txBody>
      </p:sp>
      <p:sp>
        <p:nvSpPr>
          <p:cNvPr id="32775" name="Text Box 9">
            <a:extLst>
              <a:ext uri="{FF2B5EF4-FFF2-40B4-BE49-F238E27FC236}">
                <a16:creationId xmlns:a16="http://schemas.microsoft.com/office/drawing/2014/main" id="{8F76A385-D5C8-4765-A4F9-88686AFE247D}"/>
              </a:ext>
            </a:extLst>
          </p:cNvPr>
          <p:cNvSpPr txBox="1">
            <a:spLocks noChangeArrowheads="1"/>
          </p:cNvSpPr>
          <p:nvPr/>
        </p:nvSpPr>
        <p:spPr bwMode="auto">
          <a:xfrm>
            <a:off x="487362" y="2419366"/>
            <a:ext cx="8169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err="1">
                <a:solidFill>
                  <a:srgbClr val="FF0000"/>
                </a:solidFill>
                <a:latin typeface="Times New Roman" panose="02020603050405020304" pitchFamily="18" charset="0"/>
                <a:cs typeface="Times New Roman" panose="02020603050405020304" pitchFamily="18" charset="0"/>
              </a:rPr>
              <a:t>Vì</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rông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phải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chắc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cao</a:t>
            </a:r>
            <a:r>
              <a:rPr lang="en-US" altLang="en-US" sz="2800" dirty="0">
                <a:solidFill>
                  <a:srgbClr val="FF0000"/>
                </a:solidFill>
                <a:latin typeface="Times New Roman" panose="02020603050405020304" pitchFamily="18" charset="0"/>
                <a:cs typeface="Times New Roman" panose="02020603050405020304" pitchFamily="18" charset="0"/>
              </a:rPr>
              <a:t> ?</a:t>
            </a:r>
          </a:p>
        </p:txBody>
      </p:sp>
      <p:sp>
        <p:nvSpPr>
          <p:cNvPr id="14" name="Text Box 9">
            <a:extLst>
              <a:ext uri="{FF2B5EF4-FFF2-40B4-BE49-F238E27FC236}">
                <a16:creationId xmlns:a16="http://schemas.microsoft.com/office/drawing/2014/main" id="{7A608828-E81A-4FA0-9AE0-380DC3400F65}"/>
              </a:ext>
            </a:extLst>
          </p:cNvPr>
          <p:cNvSpPr txBox="1">
            <a:spLocks noChangeArrowheads="1"/>
          </p:cNvSpPr>
          <p:nvPr/>
        </p:nvSpPr>
        <p:spPr bwMode="auto">
          <a:xfrm>
            <a:off x="342899" y="3063710"/>
            <a:ext cx="8458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spcBef>
                <a:spcPct val="50000"/>
              </a:spcBef>
              <a:buFont typeface="Wingdings" panose="05000000000000000000" pitchFamily="2" charset="2"/>
              <a:buChar char="Ø"/>
            </a:pPr>
            <a:r>
              <a:rPr lang="en-US" altLang="en-US" sz="2800" dirty="0" err="1">
                <a:solidFill>
                  <a:srgbClr val="000099"/>
                </a:solidFill>
                <a:latin typeface="Times New Roman" panose="02020603050405020304" pitchFamily="18" charset="0"/>
              </a:rPr>
              <a:t>Nhà</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rông</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phải</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chắc</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và</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cao</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để</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dùng</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lâu</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dài</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chịu</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được</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gió</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bão</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chứa</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được</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nhiều</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người</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khi</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hội</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họp</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tụ</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tập</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nhảy</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múa</a:t>
            </a:r>
            <a:r>
              <a:rPr lang="en-US" altLang="en-US" sz="2800" dirty="0">
                <a:solidFill>
                  <a:srgbClr val="000099"/>
                </a:solidFill>
                <a:latin typeface="Times New Roman" panose="02020603050405020304" pitchFamily="18" charset="0"/>
              </a:rPr>
              <a:t>.</a:t>
            </a:r>
          </a:p>
          <a:p>
            <a:pPr marL="457200" indent="-457200" algn="just" eaLnBrk="1" hangingPunct="1">
              <a:spcBef>
                <a:spcPct val="50000"/>
              </a:spcBef>
              <a:buFont typeface="Wingdings" panose="05000000000000000000" pitchFamily="2" charset="2"/>
              <a:buChar char="Ø"/>
            </a:pPr>
            <a:r>
              <a:rPr lang="en-US" altLang="en-US" sz="2800" dirty="0" err="1">
                <a:solidFill>
                  <a:srgbClr val="000099"/>
                </a:solidFill>
                <a:latin typeface="Times New Roman" panose="02020603050405020304" pitchFamily="18" charset="0"/>
              </a:rPr>
              <a:t>Sàn</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cao</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để</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voi</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đi</a:t>
            </a:r>
            <a:r>
              <a:rPr lang="en-US" altLang="en-US" sz="2800" dirty="0">
                <a:solidFill>
                  <a:srgbClr val="000099"/>
                </a:solidFill>
                <a:latin typeface="Times New Roman" panose="02020603050405020304" pitchFamily="18" charset="0"/>
              </a:rPr>
              <a:t> qua </a:t>
            </a:r>
            <a:r>
              <a:rPr lang="en-US" altLang="en-US" sz="2800" dirty="0" err="1">
                <a:solidFill>
                  <a:srgbClr val="000099"/>
                </a:solidFill>
                <a:latin typeface="Times New Roman" panose="02020603050405020304" pitchFamily="18" charset="0"/>
              </a:rPr>
              <a:t>không</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đụng</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sàn</a:t>
            </a:r>
            <a:r>
              <a:rPr lang="en-US" altLang="en-US" sz="2800" dirty="0">
                <a:solidFill>
                  <a:srgbClr val="000099"/>
                </a:solidFill>
                <a:latin typeface="Times New Roman" panose="02020603050405020304" pitchFamily="18" charset="0"/>
              </a:rPr>
              <a:t>. </a:t>
            </a:r>
          </a:p>
          <a:p>
            <a:pPr marL="457200" indent="-457200" algn="just" eaLnBrk="1" hangingPunct="1">
              <a:spcBef>
                <a:spcPct val="50000"/>
              </a:spcBef>
              <a:buFont typeface="Wingdings" panose="05000000000000000000" pitchFamily="2" charset="2"/>
              <a:buChar char="Ø"/>
            </a:pPr>
            <a:r>
              <a:rPr lang="en-US" altLang="en-US" sz="2800" dirty="0" err="1">
                <a:solidFill>
                  <a:srgbClr val="000099"/>
                </a:solidFill>
                <a:latin typeface="Times New Roman" panose="02020603050405020304" pitchFamily="18" charset="0"/>
              </a:rPr>
              <a:t>Mái</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cao</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để</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khi</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múa</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ngọn</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giáo</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không</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vướng</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mái</a:t>
            </a:r>
            <a:r>
              <a:rPr lang="en-US" altLang="en-US" sz="2800" dirty="0">
                <a:solidFill>
                  <a:srgbClr val="000099"/>
                </a:solidFill>
                <a:latin typeface="Times New Roman" panose="02020603050405020304" pitchFamily="18" charset="0"/>
              </a:rPr>
              <a:t>.</a:t>
            </a:r>
          </a:p>
        </p:txBody>
      </p:sp>
      <p:sp>
        <p:nvSpPr>
          <p:cNvPr id="8" name="Rectangle 1">
            <a:extLst>
              <a:ext uri="{FF2B5EF4-FFF2-40B4-BE49-F238E27FC236}">
                <a16:creationId xmlns:a16="http://schemas.microsoft.com/office/drawing/2014/main" id="{D93CB00F-4A2A-4083-A89F-67CBA6C1CEA2}"/>
              </a:ext>
            </a:extLst>
          </p:cNvPr>
          <p:cNvSpPr>
            <a:spLocks noChangeArrowheads="1"/>
          </p:cNvSpPr>
          <p:nvPr/>
        </p:nvSpPr>
        <p:spPr bwMode="auto">
          <a:xfrm>
            <a:off x="266700" y="3754"/>
            <a:ext cx="87249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Đọc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thầm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1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eaLnBrk="1" hangingPunct="1"/>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loại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gỗ</a:t>
            </a:r>
            <a:r>
              <a:rPr lang="en-US" altLang="en-US" sz="2800"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bền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chắc</a:t>
            </a:r>
            <a:r>
              <a:rPr lang="en-US" altLang="en-US" sz="2800" b="1" u="sng"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voi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a:t>
            </a:r>
            <a:r>
              <a:rPr lang="en-US" altLang="en-US" sz="2800" dirty="0">
                <a:latin typeface="Times New Roman" panose="02020603050405020304" pitchFamily="18" charset="0"/>
                <a:cs typeface="Times New Roman" panose="02020603050405020304" pitchFamily="18" charset="0"/>
              </a:rPr>
              <a:t> qua </a:t>
            </a: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không</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đụng</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sàn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múa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chiêng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ngọn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giáo</a:t>
            </a:r>
            <a:r>
              <a:rPr lang="en-US" altLang="en-US" sz="2800"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không</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vướng</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mái</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fade">
                                      <p:cBhvr>
                                        <p:cTn id="7" dur="500"/>
                                        <p:tgtEl>
                                          <p:spTgt spid="327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19732C87-4DA8-4068-8CA2-9E64014AE8A8}"/>
              </a:ext>
            </a:extLst>
          </p:cNvPr>
          <p:cNvSpPr>
            <a:spLocks noChangeArrowheads="1"/>
          </p:cNvSpPr>
          <p:nvPr/>
        </p:nvSpPr>
        <p:spPr bwMode="auto">
          <a:xfrm>
            <a:off x="5257800" y="328523"/>
            <a:ext cx="3505200" cy="612475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US" sz="2800" dirty="0" err="1">
                <a:solidFill>
                  <a:schemeClr val="tx1"/>
                </a:solidFill>
                <a:latin typeface="Times New Roman" pitchFamily="18" charset="0"/>
              </a:rPr>
              <a:t>Nhà</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rông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thường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dài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khoảng</a:t>
            </a:r>
            <a:r>
              <a:rPr lang="en-US" sz="2800" dirty="0">
                <a:solidFill>
                  <a:schemeClr val="tx1"/>
                </a:solidFill>
                <a:latin typeface="Times New Roman" pitchFamily="18" charset="0"/>
              </a:rPr>
              <a:t> 10m, </a:t>
            </a:r>
            <a:r>
              <a:rPr lang="en-US" sz="2800" dirty="0" err="1">
                <a:solidFill>
                  <a:schemeClr val="tx1"/>
                </a:solidFill>
                <a:latin typeface="Times New Roman" pitchFamily="18" charset="0"/>
              </a:rPr>
              <a:t>rộng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hơn</a:t>
            </a:r>
            <a:r>
              <a:rPr lang="en-US" sz="2800" dirty="0">
                <a:solidFill>
                  <a:schemeClr val="tx1"/>
                </a:solidFill>
                <a:latin typeface="Times New Roman" pitchFamily="18" charset="0"/>
              </a:rPr>
              <a:t> 4m, </a:t>
            </a:r>
            <a:r>
              <a:rPr lang="en-US" sz="2800" dirty="0" err="1">
                <a:solidFill>
                  <a:schemeClr val="tx1"/>
                </a:solidFill>
                <a:latin typeface="Times New Roman" pitchFamily="18" charset="0"/>
              </a:rPr>
              <a:t>cao</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khoảng</a:t>
            </a:r>
            <a:r>
              <a:rPr lang="en-US" sz="2800" dirty="0">
                <a:solidFill>
                  <a:schemeClr val="tx1"/>
                </a:solidFill>
                <a:latin typeface="Times New Roman" pitchFamily="18" charset="0"/>
              </a:rPr>
              <a:t> 15 - 16m. </a:t>
            </a:r>
            <a:r>
              <a:rPr lang="en-US" sz="2800" dirty="0" err="1">
                <a:solidFill>
                  <a:schemeClr val="tx1"/>
                </a:solidFill>
                <a:latin typeface="Times New Roman" pitchFamily="18" charset="0"/>
              </a:rPr>
              <a:t>Nhà</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rông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của</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người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Tây</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Nguyên</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chỉ</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sử</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dụng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các</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loại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gỗ</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tốt</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không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dùng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đến</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sắt</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thép</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Các</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chỗ</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nối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chắp</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đều</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được</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chặt</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đẽo</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cẩn</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thận</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rồi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dùng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mây</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lạt</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tre</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để</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buộc</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Cầu</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thang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lên</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nhà</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rông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thường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đẽo</a:t>
            </a:r>
            <a:r>
              <a:rPr lang="en-US" sz="2800" dirty="0">
                <a:solidFill>
                  <a:schemeClr val="tx1"/>
                </a:solidFill>
                <a:latin typeface="Times New Roman" pitchFamily="18" charset="0"/>
              </a:rPr>
              <a:t> 7 </a:t>
            </a:r>
            <a:r>
              <a:rPr lang="en-US" sz="2800" dirty="0" err="1">
                <a:solidFill>
                  <a:schemeClr val="tx1"/>
                </a:solidFill>
                <a:latin typeface="Times New Roman" pitchFamily="18" charset="0"/>
              </a:rPr>
              <a:t>đến</a:t>
            </a:r>
            <a:r>
              <a:rPr lang="en-US" sz="2800" dirty="0">
                <a:solidFill>
                  <a:schemeClr val="tx1"/>
                </a:solidFill>
                <a:latin typeface="Times New Roman" pitchFamily="18" charset="0"/>
              </a:rPr>
              <a:t> 9 </a:t>
            </a:r>
            <a:r>
              <a:rPr lang="en-US" sz="2800" dirty="0" err="1">
                <a:solidFill>
                  <a:schemeClr val="tx1"/>
                </a:solidFill>
                <a:latin typeface="Times New Roman" pitchFamily="18" charset="0"/>
              </a:rPr>
              <a:t>bậc</a:t>
            </a:r>
            <a:r>
              <a:rPr lang="en-US" sz="2800" dirty="0">
                <a:solidFill>
                  <a:schemeClr val="tx1"/>
                </a:solidFill>
                <a:latin typeface="Times New Roman" pitchFamily="18" charset="0"/>
              </a:rPr>
              <a:t>. </a:t>
            </a:r>
          </a:p>
        </p:txBody>
      </p:sp>
      <p:pic>
        <p:nvPicPr>
          <p:cNvPr id="17411" name="Picture 5" descr="NHARONG 3">
            <a:extLst>
              <a:ext uri="{FF2B5EF4-FFF2-40B4-BE49-F238E27FC236}">
                <a16:creationId xmlns:a16="http://schemas.microsoft.com/office/drawing/2014/main" id="{7C78BBA9-FA71-4E9F-845D-03F11AC38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724400" cy="6477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F0063460-77E4-42C4-B21C-442DC8136EC1}"/>
              </a:ext>
            </a:extLst>
          </p:cNvPr>
          <p:cNvGrpSpPr>
            <a:grpSpLocks/>
          </p:cNvGrpSpPr>
          <p:nvPr/>
        </p:nvGrpSpPr>
        <p:grpSpPr bwMode="auto">
          <a:xfrm>
            <a:off x="372125" y="629626"/>
            <a:ext cx="7309252" cy="3367226"/>
            <a:chOff x="291434" y="-603523"/>
            <a:chExt cx="4118689" cy="3514818"/>
          </a:xfrm>
        </p:grpSpPr>
        <p:grpSp>
          <p:nvGrpSpPr>
            <p:cNvPr id="19471" name="Group 9">
              <a:extLst>
                <a:ext uri="{FF2B5EF4-FFF2-40B4-BE49-F238E27FC236}">
                  <a16:creationId xmlns:a16="http://schemas.microsoft.com/office/drawing/2014/main" id="{B1D5F93C-B945-43C0-9601-0D6CEFAE187C}"/>
                </a:ext>
              </a:extLst>
            </p:cNvPr>
            <p:cNvGrpSpPr>
              <a:grpSpLocks/>
            </p:cNvGrpSpPr>
            <p:nvPr/>
          </p:nvGrpSpPr>
          <p:grpSpPr bwMode="auto">
            <a:xfrm>
              <a:off x="919780" y="481504"/>
              <a:ext cx="3490343" cy="2429791"/>
              <a:chOff x="919780" y="481504"/>
              <a:chExt cx="3490343" cy="2429791"/>
            </a:xfrm>
          </p:grpSpPr>
          <p:sp>
            <p:nvSpPr>
              <p:cNvPr id="81" name="Rectangle: Rounded Corners 8">
                <a:extLst>
                  <a:ext uri="{FF2B5EF4-FFF2-40B4-BE49-F238E27FC236}">
                    <a16:creationId xmlns:a16="http://schemas.microsoft.com/office/drawing/2014/main" id="{6A08F7F0-B890-49DE-8B82-BF56804955DA}"/>
                  </a:ext>
                </a:extLst>
              </p:cNvPr>
              <p:cNvSpPr/>
              <p:nvPr/>
            </p:nvSpPr>
            <p:spPr>
              <a:xfrm>
                <a:off x="919780" y="481504"/>
                <a:ext cx="3490343" cy="2429791"/>
              </a:xfrm>
              <a:prstGeom prst="roundRect">
                <a:avLst/>
              </a:prstGeom>
              <a:solidFill>
                <a:srgbClr val="FFFFCC"/>
              </a:solidFill>
              <a:ln w="57150">
                <a:prstDash val="lgDashDot"/>
              </a:ln>
              <a:effectLst>
                <a:glow rad="228600">
                  <a:schemeClr val="accent2">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buClr>
                    <a:srgbClr val="000000"/>
                  </a:buClr>
                  <a:defRPr/>
                </a:pPr>
                <a:endParaRPr lang="en-US" sz="422" kern="0">
                  <a:solidFill>
                    <a:srgbClr val="FFFFFF"/>
                  </a:solidFill>
                  <a:sym typeface="Arial"/>
                </a:endParaRPr>
              </a:p>
            </p:txBody>
          </p:sp>
          <p:sp>
            <p:nvSpPr>
              <p:cNvPr id="82" name="TextBox 81">
                <a:extLst>
                  <a:ext uri="{FF2B5EF4-FFF2-40B4-BE49-F238E27FC236}">
                    <a16:creationId xmlns:a16="http://schemas.microsoft.com/office/drawing/2014/main" id="{1A22ABBB-0AC3-4C84-9BED-E0C60F1438BB}"/>
                  </a:ext>
                </a:extLst>
              </p:cNvPr>
              <p:cNvSpPr txBox="1"/>
              <p:nvPr/>
            </p:nvSpPr>
            <p:spPr>
              <a:xfrm>
                <a:off x="981118" y="896784"/>
                <a:ext cx="3351482" cy="1638461"/>
              </a:xfrm>
              <a:prstGeom prst="rect">
                <a:avLst/>
              </a:prstGeom>
              <a:noFill/>
            </p:spPr>
            <p:txBody>
              <a:bodyPr wrap="square">
                <a:spAutoFit/>
              </a:bodyPr>
              <a:lstStyle/>
              <a:p>
                <a:pPr algn="ctr" fontAlgn="auto">
                  <a:spcBef>
                    <a:spcPts val="0"/>
                  </a:spcBef>
                  <a:spcAft>
                    <a:spcPts val="0"/>
                  </a:spcAft>
                  <a:buClr>
                    <a:srgbClr val="000000"/>
                  </a:buClr>
                  <a:defRPr/>
                </a:pPr>
                <a:r>
                  <a:rPr lang="en-US" sz="3200" kern="0">
                    <a:solidFill>
                      <a:srgbClr val="FF0000"/>
                    </a:solidFill>
                    <a:latin typeface="Times New Roman" panose="02020603050405020304" pitchFamily="18" charset="0"/>
                    <a:cs typeface="Times New Roman" panose="02020603050405020304" pitchFamily="18" charset="0"/>
                    <a:sym typeface="Arial"/>
                  </a:rPr>
                  <a:t>Trong bài “</a:t>
                </a:r>
                <a:r>
                  <a:rPr lang="en-US" sz="3200" kern="0" dirty="0" err="1">
                    <a:solidFill>
                      <a:srgbClr val="FF0000"/>
                    </a:solidFill>
                    <a:latin typeface="Times New Roman" panose="02020603050405020304" pitchFamily="18" charset="0"/>
                    <a:cs typeface="Times New Roman" panose="02020603050405020304" pitchFamily="18" charset="0"/>
                    <a:sym typeface="Arial"/>
                  </a:rPr>
                  <a:t>Hũ</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bạc</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của</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dirty="0" err="1">
                    <a:solidFill>
                      <a:srgbClr val="FF0000"/>
                    </a:solidFill>
                    <a:latin typeface="Times New Roman" panose="02020603050405020304" pitchFamily="18" charset="0"/>
                    <a:cs typeface="Times New Roman" panose="02020603050405020304" pitchFamily="18" charset="0"/>
                    <a:sym typeface="Arial"/>
                  </a:rPr>
                  <a:t>người</a:t>
                </a:r>
                <a:r>
                  <a:rPr lang="en-US" sz="3200" kern="0" dirty="0">
                    <a:solidFill>
                      <a:srgbClr val="FF0000"/>
                    </a:solidFill>
                    <a:latin typeface="Times New Roman" panose="02020603050405020304" pitchFamily="18" charset="0"/>
                    <a:cs typeface="Times New Roman" panose="02020603050405020304" pitchFamily="18" charset="0"/>
                    <a:sym typeface="Arial"/>
                  </a:rPr>
                  <a:t> </a:t>
                </a:r>
                <a:r>
                  <a:rPr lang="en-US" sz="3200" kern="0">
                    <a:solidFill>
                      <a:srgbClr val="FF0000"/>
                    </a:solidFill>
                    <a:latin typeface="Times New Roman" panose="02020603050405020304" pitchFamily="18" charset="0"/>
                    <a:cs typeface="Times New Roman" panose="02020603050405020304" pitchFamily="18" charset="0"/>
                    <a:sym typeface="Arial"/>
                  </a:rPr>
                  <a:t>cha”, người cha đã thử lòng của người con bằng cách nào?</a:t>
                </a:r>
                <a:endParaRPr lang="en-US" sz="3200" kern="0" dirty="0">
                  <a:solidFill>
                    <a:srgbClr val="FF0000"/>
                  </a:solidFill>
                  <a:latin typeface="Times New Roman" panose="02020603050405020304" pitchFamily="18" charset="0"/>
                  <a:cs typeface="Times New Roman" panose="02020603050405020304" pitchFamily="18" charset="0"/>
                  <a:sym typeface="Arial"/>
                </a:endParaRPr>
              </a:p>
            </p:txBody>
          </p:sp>
        </p:grpSp>
        <p:pic>
          <p:nvPicPr>
            <p:cNvPr id="19472" name="Picture 11">
              <a:extLst>
                <a:ext uri="{FF2B5EF4-FFF2-40B4-BE49-F238E27FC236}">
                  <a16:creationId xmlns:a16="http://schemas.microsoft.com/office/drawing/2014/main" id="{0D2D6829-F4BC-408C-A462-3866C0C7B6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47876" flipH="1">
              <a:off x="291434" y="-603523"/>
              <a:ext cx="1285727" cy="197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 name="矩形 9">
            <a:extLst>
              <a:ext uri="{FF2B5EF4-FFF2-40B4-BE49-F238E27FC236}">
                <a16:creationId xmlns:a16="http://schemas.microsoft.com/office/drawing/2014/main" id="{1E35129C-C5BA-484C-95F4-E83D71239ECB}"/>
              </a:ext>
            </a:extLst>
          </p:cNvPr>
          <p:cNvSpPr>
            <a:spLocks noChangeArrowheads="1"/>
          </p:cNvSpPr>
          <p:nvPr/>
        </p:nvSpPr>
        <p:spPr bwMode="auto">
          <a:xfrm>
            <a:off x="2667000" y="225812"/>
            <a:ext cx="4267200" cy="8425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lvl1pPr defTabSz="909638">
              <a:defRPr b="1">
                <a:solidFill>
                  <a:schemeClr val="tx1"/>
                </a:solidFill>
                <a:latin typeface="Arial" panose="020B0604020202020204" pitchFamily="34" charset="0"/>
              </a:defRPr>
            </a:lvl1pPr>
            <a:lvl2pPr marL="742950" indent="-285750" defTabSz="909638">
              <a:defRPr b="1">
                <a:solidFill>
                  <a:schemeClr val="tx1"/>
                </a:solidFill>
                <a:latin typeface="Arial" panose="020B0604020202020204" pitchFamily="34" charset="0"/>
              </a:defRPr>
            </a:lvl2pPr>
            <a:lvl3pPr marL="1143000" indent="-228600" defTabSz="909638">
              <a:defRPr b="1">
                <a:solidFill>
                  <a:schemeClr val="tx1"/>
                </a:solidFill>
                <a:latin typeface="Arial" panose="020B0604020202020204" pitchFamily="34" charset="0"/>
              </a:defRPr>
            </a:lvl3pPr>
            <a:lvl4pPr marL="1600200" indent="-228600" defTabSz="909638">
              <a:defRPr b="1">
                <a:solidFill>
                  <a:schemeClr val="tx1"/>
                </a:solidFill>
                <a:latin typeface="Arial" panose="020B0604020202020204" pitchFamily="34" charset="0"/>
              </a:defRPr>
            </a:lvl4pPr>
            <a:lvl5pPr marL="2057400" indent="-228600" defTabSz="909638">
              <a:defRPr b="1">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b="1">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b="1">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b="1">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en-US" altLang="zh-CN" sz="4800">
                <a:solidFill>
                  <a:srgbClr val="0000FF"/>
                </a:solidFill>
                <a:latin typeface="Times New Roman" panose="02020603050405020304" pitchFamily="18" charset="0"/>
                <a:cs typeface="Times New Roman" panose="02020603050405020304" pitchFamily="18" charset="0"/>
                <a:sym typeface="SimSun" panose="02010600030101010101" pitchFamily="2" charset="-122"/>
              </a:rPr>
              <a:t>KHỞI ĐỘNG</a:t>
            </a:r>
            <a:endParaRPr lang="zh-CN" altLang="en-US" sz="4800">
              <a:solidFill>
                <a:srgbClr val="0000FF"/>
              </a:solidFill>
              <a:latin typeface="Times New Roman" panose="02020603050405020304" pitchFamily="18" charset="0"/>
              <a:cs typeface="Times New Roman" panose="02020603050405020304" pitchFamily="18" charset="0"/>
              <a:sym typeface="SimSun" panose="02010600030101010101" pitchFamily="2" charset="-122"/>
            </a:endParaRPr>
          </a:p>
        </p:txBody>
      </p:sp>
      <p:grpSp>
        <p:nvGrpSpPr>
          <p:cNvPr id="73" name="Group 72">
            <a:extLst>
              <a:ext uri="{FF2B5EF4-FFF2-40B4-BE49-F238E27FC236}">
                <a16:creationId xmlns:a16="http://schemas.microsoft.com/office/drawing/2014/main" id="{08500E85-BF82-4D2A-871B-7B09AFC95EF2}"/>
              </a:ext>
            </a:extLst>
          </p:cNvPr>
          <p:cNvGrpSpPr>
            <a:grpSpLocks/>
          </p:cNvGrpSpPr>
          <p:nvPr/>
        </p:nvGrpSpPr>
        <p:grpSpPr bwMode="auto">
          <a:xfrm>
            <a:off x="30787" y="4067970"/>
            <a:ext cx="7650590" cy="2241878"/>
            <a:chOff x="131598" y="-475941"/>
            <a:chExt cx="4311030" cy="3538167"/>
          </a:xfrm>
        </p:grpSpPr>
        <p:grpSp>
          <p:nvGrpSpPr>
            <p:cNvPr id="75" name="Group 9">
              <a:extLst>
                <a:ext uri="{FF2B5EF4-FFF2-40B4-BE49-F238E27FC236}">
                  <a16:creationId xmlns:a16="http://schemas.microsoft.com/office/drawing/2014/main" id="{7CC00AC0-C5F0-4C39-8544-5E47CBCFF997}"/>
                </a:ext>
              </a:extLst>
            </p:cNvPr>
            <p:cNvGrpSpPr>
              <a:grpSpLocks/>
            </p:cNvGrpSpPr>
            <p:nvPr/>
          </p:nvGrpSpPr>
          <p:grpSpPr bwMode="auto">
            <a:xfrm>
              <a:off x="952285" y="235198"/>
              <a:ext cx="3490343" cy="2827028"/>
              <a:chOff x="952285" y="235198"/>
              <a:chExt cx="3490343" cy="2827028"/>
            </a:xfrm>
          </p:grpSpPr>
          <p:sp>
            <p:nvSpPr>
              <p:cNvPr id="77" name="Rectangle: Rounded Corners 8">
                <a:extLst>
                  <a:ext uri="{FF2B5EF4-FFF2-40B4-BE49-F238E27FC236}">
                    <a16:creationId xmlns:a16="http://schemas.microsoft.com/office/drawing/2014/main" id="{4A66C40B-A8D4-429E-A357-E7BD4CBAB0F7}"/>
                  </a:ext>
                </a:extLst>
              </p:cNvPr>
              <p:cNvSpPr/>
              <p:nvPr/>
            </p:nvSpPr>
            <p:spPr>
              <a:xfrm>
                <a:off x="952285" y="235198"/>
                <a:ext cx="3490343" cy="2827028"/>
              </a:xfrm>
              <a:prstGeom prst="roundRect">
                <a:avLst/>
              </a:prstGeom>
              <a:solidFill>
                <a:srgbClr val="99FF66"/>
              </a:solidFill>
              <a:ln w="57150">
                <a:prstDash val="lgDashDot"/>
              </a:ln>
              <a:effectLst>
                <a:glow rad="228600">
                  <a:schemeClr val="accent2">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buClr>
                    <a:srgbClr val="000000"/>
                  </a:buClr>
                  <a:defRPr/>
                </a:pPr>
                <a:endParaRPr lang="en-US" sz="422" kern="0">
                  <a:solidFill>
                    <a:srgbClr val="FFFFFF"/>
                  </a:solidFill>
                  <a:sym typeface="Arial"/>
                </a:endParaRPr>
              </a:p>
            </p:txBody>
          </p:sp>
          <p:sp>
            <p:nvSpPr>
              <p:cNvPr id="79" name="TextBox 78">
                <a:extLst>
                  <a:ext uri="{FF2B5EF4-FFF2-40B4-BE49-F238E27FC236}">
                    <a16:creationId xmlns:a16="http://schemas.microsoft.com/office/drawing/2014/main" id="{756158DE-E499-4E10-98C9-124D5AE9A48B}"/>
                  </a:ext>
                </a:extLst>
              </p:cNvPr>
              <p:cNvSpPr txBox="1"/>
              <p:nvPr/>
            </p:nvSpPr>
            <p:spPr>
              <a:xfrm>
                <a:off x="1368434" y="838263"/>
                <a:ext cx="3064993" cy="1894378"/>
              </a:xfrm>
              <a:prstGeom prst="rect">
                <a:avLst/>
              </a:prstGeom>
              <a:noFill/>
            </p:spPr>
            <p:txBody>
              <a:bodyPr wrap="square">
                <a:spAutoFit/>
              </a:bodyPr>
              <a:lstStyle/>
              <a:p>
                <a:pPr algn="ctr" fontAlgn="auto">
                  <a:spcBef>
                    <a:spcPts val="0"/>
                  </a:spcBef>
                  <a:spcAft>
                    <a:spcPts val="0"/>
                  </a:spcAft>
                  <a:buClr>
                    <a:srgbClr val="000000"/>
                  </a:buClr>
                  <a:defRPr/>
                </a:pPr>
                <a:r>
                  <a:rPr lang="en-US" sz="3600" kern="0" dirty="0" err="1">
                    <a:solidFill>
                      <a:srgbClr val="0000FF"/>
                    </a:solidFill>
                    <a:latin typeface="Times New Roman" panose="02020603050405020304" pitchFamily="18" charset="0"/>
                    <a:cs typeface="Times New Roman" panose="02020603050405020304" pitchFamily="18" charset="0"/>
                    <a:sym typeface="Arial"/>
                  </a:rPr>
                  <a:t>Em</a:t>
                </a:r>
                <a:r>
                  <a:rPr lang="en-US" sz="3600" kern="0" dirty="0">
                    <a:solidFill>
                      <a:srgbClr val="0000FF"/>
                    </a:solidFill>
                    <a:latin typeface="Times New Roman" panose="02020603050405020304" pitchFamily="18" charset="0"/>
                    <a:cs typeface="Times New Roman" panose="02020603050405020304" pitchFamily="18" charset="0"/>
                    <a:sym typeface="Arial"/>
                  </a:rPr>
                  <a:t> </a:t>
                </a:r>
                <a:r>
                  <a:rPr lang="en-US" sz="3600" kern="0" err="1">
                    <a:solidFill>
                      <a:srgbClr val="0000FF"/>
                    </a:solidFill>
                    <a:latin typeface="Times New Roman" panose="02020603050405020304" pitchFamily="18" charset="0"/>
                    <a:cs typeface="Times New Roman" panose="02020603050405020304" pitchFamily="18" charset="0"/>
                    <a:sym typeface="Arial"/>
                  </a:rPr>
                  <a:t>hãy</a:t>
                </a:r>
                <a:r>
                  <a:rPr lang="en-US" sz="3600" kern="0">
                    <a:solidFill>
                      <a:srgbClr val="0000FF"/>
                    </a:solidFill>
                    <a:latin typeface="Times New Roman" panose="02020603050405020304" pitchFamily="18" charset="0"/>
                    <a:cs typeface="Times New Roman" panose="02020603050405020304" pitchFamily="18" charset="0"/>
                    <a:sym typeface="Arial"/>
                  </a:rPr>
                  <a:t> nêu nội dung bài </a:t>
                </a:r>
                <a:r>
                  <a:rPr lang="en-US" sz="3600" kern="0" dirty="0">
                    <a:solidFill>
                      <a:srgbClr val="0000FF"/>
                    </a:solidFill>
                    <a:latin typeface="Times New Roman" panose="02020603050405020304" pitchFamily="18" charset="0"/>
                    <a:cs typeface="Times New Roman" panose="02020603050405020304" pitchFamily="18" charset="0"/>
                    <a:sym typeface="Arial"/>
                  </a:rPr>
                  <a:t>“</a:t>
                </a:r>
                <a:r>
                  <a:rPr lang="en-US" sz="3600" kern="0" dirty="0" err="1">
                    <a:solidFill>
                      <a:srgbClr val="0000FF"/>
                    </a:solidFill>
                    <a:latin typeface="Times New Roman" panose="02020603050405020304" pitchFamily="18" charset="0"/>
                    <a:cs typeface="Times New Roman" panose="02020603050405020304" pitchFamily="18" charset="0"/>
                    <a:sym typeface="Arial"/>
                  </a:rPr>
                  <a:t>Hũ</a:t>
                </a:r>
                <a:r>
                  <a:rPr lang="en-US" sz="3600" kern="0" dirty="0">
                    <a:solidFill>
                      <a:srgbClr val="0000FF"/>
                    </a:solidFill>
                    <a:latin typeface="Times New Roman" panose="02020603050405020304" pitchFamily="18" charset="0"/>
                    <a:cs typeface="Times New Roman" panose="02020603050405020304" pitchFamily="18" charset="0"/>
                    <a:sym typeface="Arial"/>
                  </a:rPr>
                  <a:t> </a:t>
                </a:r>
                <a:r>
                  <a:rPr lang="en-US" sz="3600" kern="0" dirty="0" err="1">
                    <a:solidFill>
                      <a:srgbClr val="0000FF"/>
                    </a:solidFill>
                    <a:latin typeface="Times New Roman" panose="02020603050405020304" pitchFamily="18" charset="0"/>
                    <a:cs typeface="Times New Roman" panose="02020603050405020304" pitchFamily="18" charset="0"/>
                    <a:sym typeface="Arial"/>
                  </a:rPr>
                  <a:t>bạc</a:t>
                </a:r>
                <a:r>
                  <a:rPr lang="en-US" sz="3600" kern="0" dirty="0">
                    <a:solidFill>
                      <a:srgbClr val="0000FF"/>
                    </a:solidFill>
                    <a:latin typeface="Times New Roman" panose="02020603050405020304" pitchFamily="18" charset="0"/>
                    <a:cs typeface="Times New Roman" panose="02020603050405020304" pitchFamily="18" charset="0"/>
                    <a:sym typeface="Arial"/>
                  </a:rPr>
                  <a:t> </a:t>
                </a:r>
                <a:r>
                  <a:rPr lang="en-US" sz="3600" kern="0" dirty="0" err="1">
                    <a:solidFill>
                      <a:srgbClr val="0000FF"/>
                    </a:solidFill>
                    <a:latin typeface="Times New Roman" panose="02020603050405020304" pitchFamily="18" charset="0"/>
                    <a:cs typeface="Times New Roman" panose="02020603050405020304" pitchFamily="18" charset="0"/>
                    <a:sym typeface="Arial"/>
                  </a:rPr>
                  <a:t>của</a:t>
                </a:r>
                <a:r>
                  <a:rPr lang="en-US" sz="3600" kern="0" dirty="0">
                    <a:solidFill>
                      <a:srgbClr val="0000FF"/>
                    </a:solidFill>
                    <a:latin typeface="Times New Roman" panose="02020603050405020304" pitchFamily="18" charset="0"/>
                    <a:cs typeface="Times New Roman" panose="02020603050405020304" pitchFamily="18" charset="0"/>
                    <a:sym typeface="Arial"/>
                  </a:rPr>
                  <a:t> </a:t>
                </a:r>
                <a:r>
                  <a:rPr lang="en-US" sz="3600" kern="0" dirty="0" err="1">
                    <a:solidFill>
                      <a:srgbClr val="0000FF"/>
                    </a:solidFill>
                    <a:latin typeface="Times New Roman" panose="02020603050405020304" pitchFamily="18" charset="0"/>
                    <a:cs typeface="Times New Roman" panose="02020603050405020304" pitchFamily="18" charset="0"/>
                    <a:sym typeface="Arial"/>
                  </a:rPr>
                  <a:t>người</a:t>
                </a:r>
                <a:r>
                  <a:rPr lang="en-US" sz="3600" kern="0" dirty="0">
                    <a:solidFill>
                      <a:srgbClr val="0000FF"/>
                    </a:solidFill>
                    <a:latin typeface="Times New Roman" panose="02020603050405020304" pitchFamily="18" charset="0"/>
                    <a:cs typeface="Times New Roman" panose="02020603050405020304" pitchFamily="18" charset="0"/>
                    <a:sym typeface="Arial"/>
                  </a:rPr>
                  <a:t> cha”</a:t>
                </a:r>
              </a:p>
            </p:txBody>
          </p:sp>
        </p:grpSp>
        <p:pic>
          <p:nvPicPr>
            <p:cNvPr id="76" name="Picture 11">
              <a:extLst>
                <a:ext uri="{FF2B5EF4-FFF2-40B4-BE49-F238E27FC236}">
                  <a16:creationId xmlns:a16="http://schemas.microsoft.com/office/drawing/2014/main" id="{DCA38E0A-BE9B-4B5C-8907-3CF289F798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47876" flipH="1">
              <a:off x="131598" y="-475941"/>
              <a:ext cx="1471980" cy="171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p:cBhvr>
                                        <p:cTn id="7" dur="750"/>
                                        <p:tgtEl>
                                          <p:spTgt spid="72"/>
                                        </p:tgtEl>
                                      </p:cBhvr>
                                    </p:animEffect>
                                    <p:anim calcmode="lin" valueType="num">
                                      <p:cBhvr>
                                        <p:cTn id="8" dur="750" fill="hold"/>
                                        <p:tgtEl>
                                          <p:spTgt spid="72"/>
                                        </p:tgtEl>
                                        <p:attrNameLst>
                                          <p:attrName>ppt_x</p:attrName>
                                        </p:attrNameLst>
                                      </p:cBhvr>
                                      <p:tavLst>
                                        <p:tav tm="0">
                                          <p:val>
                                            <p:strVal val="#ppt_x"/>
                                          </p:val>
                                        </p:tav>
                                        <p:tav tm="100000">
                                          <p:val>
                                            <p:strVal val="#ppt_x"/>
                                          </p:val>
                                        </p:tav>
                                      </p:tavLst>
                                    </p:anim>
                                    <p:anim calcmode="lin" valueType="num">
                                      <p:cBhvr>
                                        <p:cTn id="9" dur="75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78"/>
                                        </p:tgtEl>
                                        <p:attrNameLst>
                                          <p:attrName>style.visibility</p:attrName>
                                        </p:attrNameLst>
                                      </p:cBhvr>
                                      <p:to>
                                        <p:strVal val="visible"/>
                                      </p:to>
                                    </p:set>
                                    <p:anim calcmode="lin" valueType="num">
                                      <p:cBhvr additive="base">
                                        <p:cTn id="14" dur="1000" fill="hold"/>
                                        <p:tgtEl>
                                          <p:spTgt spid="78"/>
                                        </p:tgtEl>
                                        <p:attrNameLst>
                                          <p:attrName>ppt_x</p:attrName>
                                        </p:attrNameLst>
                                      </p:cBhvr>
                                      <p:tavLst>
                                        <p:tav tm="0">
                                          <p:val>
                                            <p:strVal val="0-#ppt_w/2"/>
                                          </p:val>
                                        </p:tav>
                                        <p:tav tm="100000">
                                          <p:val>
                                            <p:strVal val="#ppt_x"/>
                                          </p:val>
                                        </p:tav>
                                      </p:tavLst>
                                    </p:anim>
                                    <p:anim calcmode="lin" valueType="num">
                                      <p:cBhvr additive="base">
                                        <p:cTn id="15" dur="1000" fill="hold"/>
                                        <p:tgtEl>
                                          <p:spTgt spid="78"/>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8"/>
                                        </p:tgtEl>
                                      </p:cBhvr>
                                    </p:animEffect>
                                    <p:set>
                                      <p:cBhvr>
                                        <p:cTn id="20" dur="1" fill="hold">
                                          <p:stCondLst>
                                            <p:cond delay="499"/>
                                          </p:stCondLst>
                                        </p:cTn>
                                        <p:tgtEl>
                                          <p:spTgt spid="78"/>
                                        </p:tgtEl>
                                        <p:attrNameLst>
                                          <p:attrName>style.visibility</p:attrName>
                                        </p:attrNameLst>
                                      </p:cBhvr>
                                      <p:to>
                                        <p:strVal val="hidden"/>
                                      </p:to>
                                    </p:set>
                                  </p:childTnLst>
                                </p:cTn>
                              </p:par>
                              <p:par>
                                <p:cTn id="21" presetID="2" presetClass="entr" presetSubtype="9"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0-#ppt_w/2"/>
                                          </p:val>
                                        </p:tav>
                                        <p:tav tm="100000">
                                          <p:val>
                                            <p:strVal val="#ppt_x"/>
                                          </p:val>
                                        </p:tav>
                                      </p:tavLst>
                                    </p:anim>
                                    <p:anim calcmode="lin" valueType="num">
                                      <p:cBhvr additive="base">
                                        <p:cTn id="24" dur="1000" fill="hold"/>
                                        <p:tgtEl>
                                          <p:spTgt spid="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B374756-258C-4875-84CD-0CDBB09EDEA5}"/>
              </a:ext>
            </a:extLst>
          </p:cNvPr>
          <p:cNvSpPr>
            <a:spLocks noChangeArrowheads="1"/>
          </p:cNvSpPr>
          <p:nvPr/>
        </p:nvSpPr>
        <p:spPr bwMode="auto">
          <a:xfrm>
            <a:off x="1600200" y="1219200"/>
            <a:ext cx="495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solidFill>
                <a:srgbClr val="000000"/>
              </a:solidFill>
              <a:cs typeface="Arial" panose="020B0604020202020204" pitchFamily="34" charset="0"/>
            </a:endParaRPr>
          </a:p>
        </p:txBody>
      </p:sp>
      <p:pic>
        <p:nvPicPr>
          <p:cNvPr id="51203" name="Picture 4" descr="Vegitabl">
            <a:extLst>
              <a:ext uri="{FF2B5EF4-FFF2-40B4-BE49-F238E27FC236}">
                <a16:creationId xmlns:a16="http://schemas.microsoft.com/office/drawing/2014/main" id="{5A953A43-6CB1-46B6-B604-FB158C9F3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638800"/>
            <a:ext cx="609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13">
            <a:extLst>
              <a:ext uri="{FF2B5EF4-FFF2-40B4-BE49-F238E27FC236}">
                <a16:creationId xmlns:a16="http://schemas.microsoft.com/office/drawing/2014/main" id="{C6BDD9E8-E818-49D4-9157-9E8F5A1217B5}"/>
              </a:ext>
            </a:extLst>
          </p:cNvPr>
          <p:cNvSpPr txBox="1">
            <a:spLocks noChangeArrowheads="1"/>
          </p:cNvSpPr>
          <p:nvPr/>
        </p:nvSpPr>
        <p:spPr bwMode="auto">
          <a:xfrm>
            <a:off x="2057400" y="3589338"/>
            <a:ext cx="3657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solidFill>
                <a:srgbClr val="000000"/>
              </a:solidFill>
            </a:endParaRPr>
          </a:p>
        </p:txBody>
      </p:sp>
      <p:sp>
        <p:nvSpPr>
          <p:cNvPr id="14" name="Text Box 9">
            <a:extLst>
              <a:ext uri="{FF2B5EF4-FFF2-40B4-BE49-F238E27FC236}">
                <a16:creationId xmlns:a16="http://schemas.microsoft.com/office/drawing/2014/main" id="{D3F54A33-11AC-40B5-81D2-29DB30E5B589}"/>
              </a:ext>
            </a:extLst>
          </p:cNvPr>
          <p:cNvSpPr txBox="1">
            <a:spLocks noChangeArrowheads="1"/>
          </p:cNvSpPr>
          <p:nvPr/>
        </p:nvSpPr>
        <p:spPr bwMode="auto">
          <a:xfrm>
            <a:off x="304800" y="3081155"/>
            <a:ext cx="883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solidFill>
                  <a:srgbClr val="FF0000"/>
                </a:solidFill>
                <a:latin typeface="Times New Roman" panose="02020603050405020304" pitchFamily="18" charset="0"/>
              </a:rPr>
              <a:t>Gian đầu của nhà rông được trang trí như thế nào ?</a:t>
            </a:r>
          </a:p>
        </p:txBody>
      </p:sp>
      <p:sp>
        <p:nvSpPr>
          <p:cNvPr id="15" name="Text Box 9">
            <a:extLst>
              <a:ext uri="{FF2B5EF4-FFF2-40B4-BE49-F238E27FC236}">
                <a16:creationId xmlns:a16="http://schemas.microsoft.com/office/drawing/2014/main" id="{B4BEE65F-53E7-4678-B75C-B6F4533E2CDC}"/>
              </a:ext>
            </a:extLst>
          </p:cNvPr>
          <p:cNvSpPr txBox="1">
            <a:spLocks noChangeArrowheads="1"/>
          </p:cNvSpPr>
          <p:nvPr/>
        </p:nvSpPr>
        <p:spPr bwMode="auto">
          <a:xfrm>
            <a:off x="304800" y="3801147"/>
            <a:ext cx="8534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a:solidFill>
                  <a:srgbClr val="000099"/>
                </a:solidFill>
                <a:latin typeface="Times New Roman" panose="02020603050405020304" pitchFamily="18" charset="0"/>
              </a:rPr>
              <a:t>- Gian đầu nhà rông là nơi thờ thần làng nên bài trí rất trang nghiêm: một giỏ mây đựng hòn đá thần treo trên vách. Xung quanh hòn đá thần treo những cành hoa đan bằng tre, vũ khí, nông cụ, chiêng trống dùng khi cúng tế.</a:t>
            </a:r>
          </a:p>
        </p:txBody>
      </p:sp>
      <p:sp>
        <p:nvSpPr>
          <p:cNvPr id="9" name="Rectangle 1">
            <a:extLst>
              <a:ext uri="{FF2B5EF4-FFF2-40B4-BE49-F238E27FC236}">
                <a16:creationId xmlns:a16="http://schemas.microsoft.com/office/drawing/2014/main" id="{F4F89216-9490-4097-8706-063592740E88}"/>
              </a:ext>
            </a:extLst>
          </p:cNvPr>
          <p:cNvSpPr>
            <a:spLocks noChangeArrowheads="1"/>
          </p:cNvSpPr>
          <p:nvPr/>
        </p:nvSpPr>
        <p:spPr bwMode="auto">
          <a:xfrm>
            <a:off x="304800" y="268282"/>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00"/>
                </a:solidFill>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Đọc thầm đoạn 2 và trả lời câu hỏi:</a:t>
            </a:r>
          </a:p>
          <a:p>
            <a:pPr algn="just"/>
            <a:r>
              <a:rPr lang="en-US" altLang="en-US" sz="2800">
                <a:latin typeface="Times New Roman" panose="02020603050405020304" pitchFamily="18" charset="0"/>
                <a:cs typeface="Times New Roman" panose="02020603050405020304" pitchFamily="18" charset="0"/>
              </a:rPr>
              <a:t>Gian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để cúng tế. </a:t>
            </a:r>
            <a:endParaRPr lang="vi-VN"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rang trí cồng chiêng bên trong một nhà Rông">
            <a:extLst>
              <a:ext uri="{FF2B5EF4-FFF2-40B4-BE49-F238E27FC236}">
                <a16:creationId xmlns:a16="http://schemas.microsoft.com/office/drawing/2014/main" id="{7DFB73B7-295A-48B3-809E-F58DDFB90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91" y="275869"/>
            <a:ext cx="8379709" cy="543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CAF98A3E-354E-4883-ACA5-717826A9C4A4}"/>
              </a:ext>
            </a:extLst>
          </p:cNvPr>
          <p:cNvSpPr>
            <a:spLocks noChangeArrowheads="1"/>
          </p:cNvSpPr>
          <p:nvPr/>
        </p:nvSpPr>
        <p:spPr bwMode="auto">
          <a:xfrm>
            <a:off x="381000" y="5715000"/>
            <a:ext cx="815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000" b="1">
                <a:solidFill>
                  <a:srgbClr val="660033"/>
                </a:solidFill>
              </a:rPr>
              <a:t>Gian đầu nhà rông là nơi thờ thần làng.                              </a:t>
            </a:r>
          </a:p>
        </p:txBody>
      </p:sp>
    </p:spTree>
    <p:extLst>
      <p:ext uri="{BB962C8B-B14F-4D97-AF65-F5344CB8AC3E}">
        <p14:creationId xmlns:p14="http://schemas.microsoft.com/office/powerpoint/2010/main" val="1157730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777BA24-F854-4827-B74D-6E738E3B1C60}"/>
              </a:ext>
            </a:extLst>
          </p:cNvPr>
          <p:cNvSpPr>
            <a:spLocks noChangeArrowheads="1"/>
          </p:cNvSpPr>
          <p:nvPr/>
        </p:nvSpPr>
        <p:spPr bwMode="auto">
          <a:xfrm>
            <a:off x="1600200" y="609600"/>
            <a:ext cx="495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solidFill>
                <a:srgbClr val="000000"/>
              </a:solidFill>
              <a:cs typeface="Arial" panose="020B0604020202020204" pitchFamily="34" charset="0"/>
            </a:endParaRPr>
          </a:p>
        </p:txBody>
      </p:sp>
      <p:pic>
        <p:nvPicPr>
          <p:cNvPr id="52228" name="Picture 4" descr="Vegitabl">
            <a:extLst>
              <a:ext uri="{FF2B5EF4-FFF2-40B4-BE49-F238E27FC236}">
                <a16:creationId xmlns:a16="http://schemas.microsoft.com/office/drawing/2014/main" id="{6CA57C3E-8A2F-442A-9CB6-DF3AF1F3C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5715000"/>
            <a:ext cx="6419850" cy="113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 Box 13">
            <a:extLst>
              <a:ext uri="{FF2B5EF4-FFF2-40B4-BE49-F238E27FC236}">
                <a16:creationId xmlns:a16="http://schemas.microsoft.com/office/drawing/2014/main" id="{8DF37E0D-F6C3-4DD7-9FD7-7FDC0482F6C7}"/>
              </a:ext>
            </a:extLst>
          </p:cNvPr>
          <p:cNvSpPr txBox="1">
            <a:spLocks noChangeArrowheads="1"/>
          </p:cNvSpPr>
          <p:nvPr/>
        </p:nvSpPr>
        <p:spPr bwMode="auto">
          <a:xfrm>
            <a:off x="2057400" y="4648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solidFill>
                <a:srgbClr val="000000"/>
              </a:solidFill>
            </a:endParaRPr>
          </a:p>
        </p:txBody>
      </p:sp>
      <p:sp>
        <p:nvSpPr>
          <p:cNvPr id="14" name="Text Box 9">
            <a:extLst>
              <a:ext uri="{FF2B5EF4-FFF2-40B4-BE49-F238E27FC236}">
                <a16:creationId xmlns:a16="http://schemas.microsoft.com/office/drawing/2014/main" id="{79C7EE3A-F5D7-4F26-8E32-16613A47F56C}"/>
              </a:ext>
            </a:extLst>
          </p:cNvPr>
          <p:cNvSpPr txBox="1">
            <a:spLocks noChangeArrowheads="1"/>
          </p:cNvSpPr>
          <p:nvPr/>
        </p:nvSpPr>
        <p:spPr bwMode="auto">
          <a:xfrm>
            <a:off x="287338" y="2430462"/>
            <a:ext cx="883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a:solidFill>
                  <a:srgbClr val="FF0000"/>
                </a:solidFill>
                <a:latin typeface="Times New Roman" panose="02020603050405020304" pitchFamily="18" charset="0"/>
              </a:rPr>
              <a:t>Vì sao nói gian giữa là trung tâm của nhà rông?</a:t>
            </a:r>
          </a:p>
        </p:txBody>
      </p:sp>
      <p:sp>
        <p:nvSpPr>
          <p:cNvPr id="15" name="Text Box 9">
            <a:extLst>
              <a:ext uri="{FF2B5EF4-FFF2-40B4-BE49-F238E27FC236}">
                <a16:creationId xmlns:a16="http://schemas.microsoft.com/office/drawing/2014/main" id="{8C8A7DFF-0382-4AA9-A7F5-8A1A9111E9A5}"/>
              </a:ext>
            </a:extLst>
          </p:cNvPr>
          <p:cNvSpPr txBox="1">
            <a:spLocks noChangeArrowheads="1"/>
          </p:cNvSpPr>
          <p:nvPr/>
        </p:nvSpPr>
        <p:spPr bwMode="auto">
          <a:xfrm>
            <a:off x="304800" y="3338840"/>
            <a:ext cx="8534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solidFill>
                  <a:srgbClr val="000099"/>
                </a:solidFill>
                <a:latin typeface="Times New Roman" panose="02020603050405020304" pitchFamily="18" charset="0"/>
              </a:rPr>
              <a:t>- Gian giữa là trung tâm của nhà rông vì có bếp lửa, nơi các già làng thường tụ họp để bàn việc lớn, nơi tiếp khách của làng.</a:t>
            </a:r>
          </a:p>
        </p:txBody>
      </p:sp>
      <p:sp>
        <p:nvSpPr>
          <p:cNvPr id="12" name="Rectangle 1">
            <a:extLst>
              <a:ext uri="{FF2B5EF4-FFF2-40B4-BE49-F238E27FC236}">
                <a16:creationId xmlns:a16="http://schemas.microsoft.com/office/drawing/2014/main" id="{73D906C7-96FD-463F-B399-A672F57DE21A}"/>
              </a:ext>
            </a:extLst>
          </p:cNvPr>
          <p:cNvSpPr>
            <a:spLocks noChangeArrowheads="1"/>
          </p:cNvSpPr>
          <p:nvPr/>
        </p:nvSpPr>
        <p:spPr bwMode="auto">
          <a:xfrm>
            <a:off x="287338" y="147012"/>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b="1">
                <a:solidFill>
                  <a:srgbClr val="FF0000"/>
                </a:solidFill>
                <a:latin typeface="Times New Roman" panose="02020603050405020304" pitchFamily="18" charset="0"/>
                <a:cs typeface="Times New Roman" panose="02020603050405020304" pitchFamily="18" charset="0"/>
              </a:rPr>
              <a:t>Đọc thầm đoạn 3 và trả lời câu hỏi:</a:t>
            </a:r>
          </a:p>
          <a:p>
            <a:pPr algn="just" eaLnBrk="1" hangingPunct="1"/>
            <a:r>
              <a:rPr lang="en-US" altLang="en-US" sz="3200">
                <a:latin typeface="Times New Roman" panose="02020603050405020304" pitchFamily="18" charset="0"/>
                <a:cs typeface="Times New Roman" panose="02020603050405020304" pitchFamily="18" charset="0"/>
              </a:rPr>
              <a:t>Gian giữa với bếp lửa là trung tâm của nhà rông. Các già làng thường họp tại đây để bàn những việc lớn. Đây cũng là nơi tiếp khách của làng</a:t>
            </a:r>
            <a:r>
              <a:rPr lang="en-US" altLang="en-US" sz="3200">
                <a:solidFill>
                  <a:srgbClr val="FF0000"/>
                </a:solidFill>
                <a:latin typeface="Times New Roman" panose="02020603050405020304" pitchFamily="18" charset="0"/>
                <a:cs typeface="Times New Roman" panose="02020603050405020304" pitchFamily="18" charset="0"/>
              </a:rPr>
              <a:t>.</a:t>
            </a:r>
            <a:endParaRPr lang="vi-VN" alt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4991___news__Nha-rong-2[1]">
            <a:extLst>
              <a:ext uri="{FF2B5EF4-FFF2-40B4-BE49-F238E27FC236}">
                <a16:creationId xmlns:a16="http://schemas.microsoft.com/office/drawing/2014/main" id="{4213D8C5-0282-48A3-8BA5-6A21F7DA7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924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1" name="Picture 3" descr="quay_quan[1]">
            <a:extLst>
              <a:ext uri="{FF2B5EF4-FFF2-40B4-BE49-F238E27FC236}">
                <a16:creationId xmlns:a16="http://schemas.microsoft.com/office/drawing/2014/main" id="{98210BBB-CBF7-4AEE-B148-93DC9CCAF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7924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Rectangle 4">
            <a:extLst>
              <a:ext uri="{FF2B5EF4-FFF2-40B4-BE49-F238E27FC236}">
                <a16:creationId xmlns:a16="http://schemas.microsoft.com/office/drawing/2014/main" id="{9138B6D5-5F9C-4E31-8A3B-BFDE2BE8A403}"/>
              </a:ext>
            </a:extLst>
          </p:cNvPr>
          <p:cNvSpPr>
            <a:spLocks noChangeArrowheads="1"/>
          </p:cNvSpPr>
          <p:nvPr/>
        </p:nvSpPr>
        <p:spPr bwMode="auto">
          <a:xfrm>
            <a:off x="1219200" y="5715000"/>
            <a:ext cx="731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000" b="1">
                <a:solidFill>
                  <a:srgbClr val="660033"/>
                </a:solidFill>
              </a:rPr>
              <a:t>Gian giữa là trung tâm của nhà rông.                              </a:t>
            </a:r>
          </a:p>
        </p:txBody>
      </p:sp>
      <p:sp>
        <p:nvSpPr>
          <p:cNvPr id="53253" name="AutoShape 6" descr="ANd9GcTrq8nkEgcQKH7HvolkAMlJjcV93-eLr4tt6_hFD5KFT6YX2jZyehBdanwipg">
            <a:extLst>
              <a:ext uri="{FF2B5EF4-FFF2-40B4-BE49-F238E27FC236}">
                <a16:creationId xmlns:a16="http://schemas.microsoft.com/office/drawing/2014/main" id="{4C3F2932-A3C3-499E-A943-F0539289111D}"/>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2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nodeType="clickEffect">
                                  <p:stCondLst>
                                    <p:cond delay="0"/>
                                  </p:stCondLst>
                                  <p:childTnLst>
                                    <p:set>
                                      <p:cBhvr>
                                        <p:cTn id="10" dur="1" fill="hold">
                                          <p:stCondLst>
                                            <p:cond delay="0"/>
                                          </p:stCondLst>
                                        </p:cTn>
                                        <p:tgtEl>
                                          <p:spTgt spid="181251"/>
                                        </p:tgtEl>
                                        <p:attrNameLst>
                                          <p:attrName>style.visibility</p:attrName>
                                        </p:attrNameLst>
                                      </p:cBhvr>
                                      <p:to>
                                        <p:strVal val="visible"/>
                                      </p:to>
                                    </p:set>
                                    <p:anim calcmode="lin" valueType="num">
                                      <p:cBhvr>
                                        <p:cTn id="11" dur="1000" fill="hold"/>
                                        <p:tgtEl>
                                          <p:spTgt spid="181251"/>
                                        </p:tgtEl>
                                        <p:attrNameLst>
                                          <p:attrName>ppt_w</p:attrName>
                                        </p:attrNameLst>
                                      </p:cBhvr>
                                      <p:tavLst>
                                        <p:tav tm="0">
                                          <p:val>
                                            <p:strVal val="#ppt_w*0.70"/>
                                          </p:val>
                                        </p:tav>
                                        <p:tav tm="100000">
                                          <p:val>
                                            <p:strVal val="#ppt_w"/>
                                          </p:val>
                                        </p:tav>
                                      </p:tavLst>
                                    </p:anim>
                                    <p:anim calcmode="lin" valueType="num">
                                      <p:cBhvr>
                                        <p:cTn id="12" dur="1000" fill="hold"/>
                                        <p:tgtEl>
                                          <p:spTgt spid="181251"/>
                                        </p:tgtEl>
                                        <p:attrNameLst>
                                          <p:attrName>ppt_h</p:attrName>
                                        </p:attrNameLst>
                                      </p:cBhvr>
                                      <p:tavLst>
                                        <p:tav tm="0">
                                          <p:val>
                                            <p:strVal val="#ppt_h"/>
                                          </p:val>
                                        </p:tav>
                                        <p:tav tm="100000">
                                          <p:val>
                                            <p:strVal val="#ppt_h"/>
                                          </p:val>
                                        </p:tav>
                                      </p:tavLst>
                                    </p:anim>
                                    <p:animEffect transition="in" filter="fade">
                                      <p:cBhvr>
                                        <p:cTn id="13" dur="1000"/>
                                        <p:tgtEl>
                                          <p:spTgt spid="1812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1252"/>
                                        </p:tgtEl>
                                        <p:attrNameLst>
                                          <p:attrName>style.visibility</p:attrName>
                                        </p:attrNameLst>
                                      </p:cBhvr>
                                      <p:to>
                                        <p:strVal val="visible"/>
                                      </p:to>
                                    </p:set>
                                    <p:animEffect transition="in" filter="blinds(horizontal)">
                                      <p:cBhvr>
                                        <p:cTn id="18" dur="500"/>
                                        <p:tgtEl>
                                          <p:spTgt spid="18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3C34DFF-254B-43CF-940B-A7C784E09930}"/>
              </a:ext>
            </a:extLst>
          </p:cNvPr>
          <p:cNvSpPr>
            <a:spLocks noChangeArrowheads="1"/>
          </p:cNvSpPr>
          <p:nvPr/>
        </p:nvSpPr>
        <p:spPr bwMode="auto">
          <a:xfrm>
            <a:off x="1600200" y="1219200"/>
            <a:ext cx="495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solidFill>
                <a:srgbClr val="000000"/>
              </a:solidFill>
              <a:cs typeface="Arial" panose="020B0604020202020204" pitchFamily="34" charset="0"/>
            </a:endParaRPr>
          </a:p>
        </p:txBody>
      </p:sp>
      <p:pic>
        <p:nvPicPr>
          <p:cNvPr id="54276" name="Picture 4" descr="Vegitabl">
            <a:extLst>
              <a:ext uri="{FF2B5EF4-FFF2-40B4-BE49-F238E27FC236}">
                <a16:creationId xmlns:a16="http://schemas.microsoft.com/office/drawing/2014/main" id="{ABB9A572-B3E1-4A8F-980D-3152FE382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45" y="5722027"/>
            <a:ext cx="6159509" cy="107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ext Box 13">
            <a:extLst>
              <a:ext uri="{FF2B5EF4-FFF2-40B4-BE49-F238E27FC236}">
                <a16:creationId xmlns:a16="http://schemas.microsoft.com/office/drawing/2014/main" id="{D4BB8ECC-B779-415B-B4A8-954072BC21E1}"/>
              </a:ext>
            </a:extLst>
          </p:cNvPr>
          <p:cNvSpPr txBox="1">
            <a:spLocks noChangeArrowheads="1"/>
          </p:cNvSpPr>
          <p:nvPr/>
        </p:nvSpPr>
        <p:spPr bwMode="auto">
          <a:xfrm>
            <a:off x="2057400" y="4648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solidFill>
                <a:srgbClr val="000000"/>
              </a:solidFill>
            </a:endParaRPr>
          </a:p>
        </p:txBody>
      </p:sp>
      <p:sp>
        <p:nvSpPr>
          <p:cNvPr id="14" name="Text Box 9">
            <a:extLst>
              <a:ext uri="{FF2B5EF4-FFF2-40B4-BE49-F238E27FC236}">
                <a16:creationId xmlns:a16="http://schemas.microsoft.com/office/drawing/2014/main" id="{8ABEB294-2FB8-4E43-96D1-A9118B8C4ADB}"/>
              </a:ext>
            </a:extLst>
          </p:cNvPr>
          <p:cNvSpPr txBox="1">
            <a:spLocks noChangeArrowheads="1"/>
          </p:cNvSpPr>
          <p:nvPr/>
        </p:nvSpPr>
        <p:spPr bwMode="auto">
          <a:xfrm>
            <a:off x="152399" y="3269669"/>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a:solidFill>
                  <a:srgbClr val="FF0000"/>
                </a:solidFill>
                <a:latin typeface="Times New Roman" panose="02020603050405020304" pitchFamily="18" charset="0"/>
              </a:rPr>
              <a:t>Từ gian thứ ba dùng để làm gì ?</a:t>
            </a:r>
          </a:p>
        </p:txBody>
      </p:sp>
      <p:sp>
        <p:nvSpPr>
          <p:cNvPr id="15" name="Text Box 9">
            <a:extLst>
              <a:ext uri="{FF2B5EF4-FFF2-40B4-BE49-F238E27FC236}">
                <a16:creationId xmlns:a16="http://schemas.microsoft.com/office/drawing/2014/main" id="{74BDE3EB-DBD2-4FCC-B117-7713A960A4D7}"/>
              </a:ext>
            </a:extLst>
          </p:cNvPr>
          <p:cNvSpPr txBox="1">
            <a:spLocks noChangeArrowheads="1"/>
          </p:cNvSpPr>
          <p:nvPr/>
        </p:nvSpPr>
        <p:spPr bwMode="auto">
          <a:xfrm>
            <a:off x="234043" y="4109591"/>
            <a:ext cx="8839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solidFill>
                  <a:srgbClr val="000099"/>
                </a:solidFill>
                <a:latin typeface="Times New Roman" panose="02020603050405020304" pitchFamily="18" charset="0"/>
              </a:rPr>
              <a:t>Gian thứ ba, tư, … là nơi ngủ tập trung của trai làng từ 16 tuổi chưa lập gia đình để bảo vệ buôn làng.</a:t>
            </a:r>
          </a:p>
        </p:txBody>
      </p:sp>
      <p:sp>
        <p:nvSpPr>
          <p:cNvPr id="12" name="Rectangle 1">
            <a:extLst>
              <a:ext uri="{FF2B5EF4-FFF2-40B4-BE49-F238E27FC236}">
                <a16:creationId xmlns:a16="http://schemas.microsoft.com/office/drawing/2014/main" id="{3ADADC38-3A7F-4046-9AC4-F0535E8576E6}"/>
              </a:ext>
            </a:extLst>
          </p:cNvPr>
          <p:cNvSpPr>
            <a:spLocks noChangeArrowheads="1"/>
          </p:cNvSpPr>
          <p:nvPr/>
        </p:nvSpPr>
        <p:spPr bwMode="auto">
          <a:xfrm>
            <a:off x="228600" y="279918"/>
            <a:ext cx="8305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00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Đọc thầm đoạn 4 và trả lời câu hỏi:</a:t>
            </a:r>
          </a:p>
          <a:p>
            <a:pPr algn="just" eaLnBrk="1" hangingPunct="1"/>
            <a:r>
              <a:rPr lang="en-US" altLang="en-US" sz="3200">
                <a:latin typeface="Times New Roman" panose="02020603050405020304" pitchFamily="18" charset="0"/>
                <a:cs typeface="Times New Roman" panose="02020603050405020304" pitchFamily="18" charset="0"/>
              </a:rPr>
              <a:t>Từ gian thứ ba là nơi ngủ của thanh niên. Theo tập quán của nhiều dân tộc, trai làng từ 16 tuổi chưa lập gia đình đều ngủ tập trung ở nhà rông để bảo vệ buôn làng.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1">
            <a:extLst>
              <a:ext uri="{FF2B5EF4-FFF2-40B4-BE49-F238E27FC236}">
                <a16:creationId xmlns:a16="http://schemas.microsoft.com/office/drawing/2014/main" id="{501820BD-5E6F-4931-B5F6-5CFABC726083}"/>
              </a:ext>
            </a:extLst>
          </p:cNvPr>
          <p:cNvSpPr txBox="1">
            <a:spLocks noChangeArrowheads="1"/>
          </p:cNvSpPr>
          <p:nvPr/>
        </p:nvSpPr>
        <p:spPr bwMode="auto">
          <a:xfrm>
            <a:off x="304800" y="2286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50000"/>
              </a:spcBef>
              <a:buClrTx/>
              <a:buSzTx/>
              <a:buFontTx/>
              <a:buNone/>
            </a:pPr>
            <a:r>
              <a:rPr lang="en-US" altLang="en-US" sz="5400">
                <a:solidFill>
                  <a:srgbClr val="5F5F5F"/>
                </a:solidFill>
                <a:latin typeface="Arial" panose="020B0604020202020204" pitchFamily="34" charset="0"/>
                <a:sym typeface="Wingdings" panose="05000000000000000000" pitchFamily="2" charset="2"/>
              </a:rPr>
              <a:t></a:t>
            </a:r>
          </a:p>
        </p:txBody>
      </p:sp>
      <p:sp>
        <p:nvSpPr>
          <p:cNvPr id="14344" name="Text Box 9">
            <a:extLst>
              <a:ext uri="{FF2B5EF4-FFF2-40B4-BE49-F238E27FC236}">
                <a16:creationId xmlns:a16="http://schemas.microsoft.com/office/drawing/2014/main" id="{8A3957B3-7C13-4274-8B80-24D70FACF9FA}"/>
              </a:ext>
            </a:extLst>
          </p:cNvPr>
          <p:cNvSpPr txBox="1">
            <a:spLocks noChangeArrowheads="1"/>
          </p:cNvSpPr>
          <p:nvPr/>
        </p:nvSpPr>
        <p:spPr bwMode="auto">
          <a:xfrm>
            <a:off x="1524000" y="393700"/>
            <a:ext cx="701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just" eaLnBrk="1" hangingPunct="1">
              <a:spcBef>
                <a:spcPct val="50000"/>
              </a:spcBef>
              <a:buClrTx/>
              <a:buSzTx/>
              <a:buFontTx/>
              <a:buNone/>
            </a:pPr>
            <a:r>
              <a:rPr lang="en-US" altLang="en-US" sz="3200">
                <a:solidFill>
                  <a:srgbClr val="FF0000"/>
                </a:solidFill>
                <a:latin typeface="Times New Roman" panose="02020603050405020304" pitchFamily="18" charset="0"/>
              </a:rPr>
              <a:t>- Em nghĩ gì về nhà rông ở Tây Nguyên ?</a:t>
            </a:r>
          </a:p>
        </p:txBody>
      </p:sp>
      <p:sp>
        <p:nvSpPr>
          <p:cNvPr id="14345" name="Text Box 9">
            <a:extLst>
              <a:ext uri="{FF2B5EF4-FFF2-40B4-BE49-F238E27FC236}">
                <a16:creationId xmlns:a16="http://schemas.microsoft.com/office/drawing/2014/main" id="{24790C90-6240-42A2-A493-DB28DA8BA491}"/>
              </a:ext>
            </a:extLst>
          </p:cNvPr>
          <p:cNvSpPr txBox="1">
            <a:spLocks noChangeArrowheads="1"/>
          </p:cNvSpPr>
          <p:nvPr/>
        </p:nvSpPr>
        <p:spPr bwMode="auto">
          <a:xfrm>
            <a:off x="816429" y="977900"/>
            <a:ext cx="7848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just" eaLnBrk="1" hangingPunct="1">
              <a:spcBef>
                <a:spcPct val="50000"/>
              </a:spcBef>
              <a:buClrTx/>
              <a:buSzTx/>
              <a:buFontTx/>
              <a:buNone/>
            </a:pPr>
            <a:r>
              <a:rPr lang="en-US" altLang="en-US" sz="3200">
                <a:solidFill>
                  <a:srgbClr val="000099"/>
                </a:solidFill>
                <a:latin typeface="Times New Roman" panose="02020603050405020304" pitchFamily="18" charset="0"/>
              </a:rPr>
              <a:t>- Nhà rông rất độc đáo, tiện lợi, thể hiện nét đẹp văn hóa của người Tây Nguyên.</a:t>
            </a:r>
          </a:p>
        </p:txBody>
      </p:sp>
      <p:pic>
        <p:nvPicPr>
          <p:cNvPr id="5" name="Picture 12" descr="Hình ảnh nhà rông Tây bguyên">
            <a:extLst>
              <a:ext uri="{FF2B5EF4-FFF2-40B4-BE49-F238E27FC236}">
                <a16:creationId xmlns:a16="http://schemas.microsoft.com/office/drawing/2014/main" id="{AD4A0107-72E2-4856-8017-6AB2FF768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531" y="2230284"/>
            <a:ext cx="5468938" cy="423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Tượng nam và nữ chào đón khách ở trước cửa nhà rông, là hình thức tượng cải biến của thời nay ở vùng Xơ-đăng.">
            <a:extLst>
              <a:ext uri="{FF2B5EF4-FFF2-40B4-BE49-F238E27FC236}">
                <a16:creationId xmlns:a16="http://schemas.microsoft.com/office/drawing/2014/main" id="{063236EF-69EC-4011-BAB0-27D5D3DDC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530" y="2224840"/>
            <a:ext cx="5468937" cy="423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Trang trí cồng chiêng bên trong một nhà Rông">
            <a:extLst>
              <a:ext uri="{FF2B5EF4-FFF2-40B4-BE49-F238E27FC236}">
                <a16:creationId xmlns:a16="http://schemas.microsoft.com/office/drawing/2014/main" id="{B5F53711-9CF4-4F45-9382-763348F6F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530" y="2200343"/>
            <a:ext cx="5468937" cy="428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ages (5)">
            <a:extLst>
              <a:ext uri="{FF2B5EF4-FFF2-40B4-BE49-F238E27FC236}">
                <a16:creationId xmlns:a16="http://schemas.microsoft.com/office/drawing/2014/main" id="{22546A9A-35EA-4179-821C-49038E0EBC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9321" y="2200343"/>
            <a:ext cx="5645353" cy="430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p:cTn id="7" dur="500" fill="hold"/>
                                        <p:tgtEl>
                                          <p:spTgt spid="14344"/>
                                        </p:tgtEl>
                                        <p:attrNameLst>
                                          <p:attrName>ppt_w</p:attrName>
                                        </p:attrNameLst>
                                      </p:cBhvr>
                                      <p:tavLst>
                                        <p:tav tm="0">
                                          <p:val>
                                            <p:fltVal val="0"/>
                                          </p:val>
                                        </p:tav>
                                        <p:tav tm="100000">
                                          <p:val>
                                            <p:strVal val="#ppt_w"/>
                                          </p:val>
                                        </p:tav>
                                      </p:tavLst>
                                    </p:anim>
                                    <p:anim calcmode="lin" valueType="num">
                                      <p:cBhvr>
                                        <p:cTn id="8" dur="500" fill="hold"/>
                                        <p:tgtEl>
                                          <p:spTgt spid="14344"/>
                                        </p:tgtEl>
                                        <p:attrNameLst>
                                          <p:attrName>ppt_h</p:attrName>
                                        </p:attrNameLst>
                                      </p:cBhvr>
                                      <p:tavLst>
                                        <p:tav tm="0">
                                          <p:val>
                                            <p:fltVal val="0"/>
                                          </p:val>
                                        </p:tav>
                                        <p:tav tm="100000">
                                          <p:val>
                                            <p:strVal val="#ppt_h"/>
                                          </p:val>
                                        </p:tav>
                                      </p:tavLst>
                                    </p:anim>
                                    <p:animEffect transition="in" filter="fade">
                                      <p:cBhvr>
                                        <p:cTn id="9" dur="500"/>
                                        <p:tgtEl>
                                          <p:spTgt spid="143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345"/>
                                        </p:tgtEl>
                                        <p:attrNameLst>
                                          <p:attrName>style.visibility</p:attrName>
                                        </p:attrNameLst>
                                      </p:cBhvr>
                                      <p:to>
                                        <p:strVal val="visible"/>
                                      </p:to>
                                    </p:set>
                                    <p:anim calcmode="lin" valueType="num">
                                      <p:cBhvr additive="base">
                                        <p:cTn id="14" dur="500" fill="hold"/>
                                        <p:tgtEl>
                                          <p:spTgt spid="14345"/>
                                        </p:tgtEl>
                                        <p:attrNameLst>
                                          <p:attrName>ppt_x</p:attrName>
                                        </p:attrNameLst>
                                      </p:cBhvr>
                                      <p:tavLst>
                                        <p:tav tm="0">
                                          <p:val>
                                            <p:strVal val="#ppt_x"/>
                                          </p:val>
                                        </p:tav>
                                        <p:tav tm="100000">
                                          <p:val>
                                            <p:strVal val="#ppt_x"/>
                                          </p:val>
                                        </p:tav>
                                      </p:tavLst>
                                    </p:anim>
                                    <p:anim calcmode="lin" valueType="num">
                                      <p:cBhvr additive="base">
                                        <p:cTn id="15"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s (13)">
            <a:extLst>
              <a:ext uri="{FF2B5EF4-FFF2-40B4-BE49-F238E27FC236}">
                <a16:creationId xmlns:a16="http://schemas.microsoft.com/office/drawing/2014/main" id="{DB0951BB-8813-4FF1-A93C-323FCE3FB8DB}"/>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4527142" y="381453"/>
            <a:ext cx="4495800" cy="289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mages (10)">
            <a:extLst>
              <a:ext uri="{FF2B5EF4-FFF2-40B4-BE49-F238E27FC236}">
                <a16:creationId xmlns:a16="http://schemas.microsoft.com/office/drawing/2014/main" id="{4CDCA958-BD74-48C1-BE03-CABD6D5742FB}"/>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31944" y="3429000"/>
            <a:ext cx="433401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ages (14)">
            <a:extLst>
              <a:ext uri="{FF2B5EF4-FFF2-40B4-BE49-F238E27FC236}">
                <a16:creationId xmlns:a16="http://schemas.microsoft.com/office/drawing/2014/main" id="{1238A5AA-D0F7-42A9-A9D2-D928229E9E3F}"/>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121058" y="381000"/>
            <a:ext cx="4344900" cy="289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images (4)">
            <a:extLst>
              <a:ext uri="{FF2B5EF4-FFF2-40B4-BE49-F238E27FC236}">
                <a16:creationId xmlns:a16="http://schemas.microsoft.com/office/drawing/2014/main" id="{F31A3380-B9E0-4441-85EA-FA8CE91D6CE5}"/>
              </a:ext>
            </a:extLst>
          </p:cNvPr>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4527142" y="3341460"/>
            <a:ext cx="4495800" cy="328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3)">
                                      <p:cBhvr>
                                        <p:cTn id="7" dur="1000"/>
                                        <p:tgtEl>
                                          <p:spTgt spid="8"/>
                                        </p:tgtEl>
                                      </p:cBhvr>
                                    </p:animEffect>
                                  </p:childTnLst>
                                </p:cTn>
                              </p:par>
                            </p:childTnLst>
                          </p:cTn>
                        </p:par>
                        <p:par>
                          <p:cTn id="8" fill="hold">
                            <p:stCondLst>
                              <p:cond delay="1000"/>
                            </p:stCondLst>
                            <p:childTnLst>
                              <p:par>
                                <p:cTn id="9" presetID="21" presetClass="entr" presetSubtype="3"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3)">
                                      <p:cBhvr>
                                        <p:cTn id="11" dur="1000"/>
                                        <p:tgtEl>
                                          <p:spTgt spid="6"/>
                                        </p:tgtEl>
                                      </p:cBhvr>
                                    </p:animEffect>
                                  </p:childTnLst>
                                </p:cTn>
                              </p:par>
                            </p:childTnLst>
                          </p:cTn>
                        </p:par>
                        <p:par>
                          <p:cTn id="12" fill="hold">
                            <p:stCondLst>
                              <p:cond delay="2000"/>
                            </p:stCondLst>
                            <p:childTnLst>
                              <p:par>
                                <p:cTn id="13" presetID="21" presetClass="entr" presetSubtype="3"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3)">
                                      <p:cBhvr>
                                        <p:cTn id="15" dur="1000"/>
                                        <p:tgtEl>
                                          <p:spTgt spid="7"/>
                                        </p:tgtEl>
                                      </p:cBhvr>
                                    </p:animEffect>
                                  </p:childTnLst>
                                </p:cTn>
                              </p:par>
                            </p:childTnLst>
                          </p:cTn>
                        </p:par>
                        <p:par>
                          <p:cTn id="16" fill="hold">
                            <p:stCondLst>
                              <p:cond delay="3000"/>
                            </p:stCondLst>
                            <p:childTnLst>
                              <p:par>
                                <p:cTn id="17" presetID="21" presetClass="entr" presetSubtype="3"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3)">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7108" name="图片 47107" descr="1-17">
            <a:extLst>
              <a:ext uri="{FF2B5EF4-FFF2-40B4-BE49-F238E27FC236}">
                <a16:creationId xmlns:a16="http://schemas.microsoft.com/office/drawing/2014/main" id="{B5C02D2E-C4F0-4E9D-8357-970E5D3EFD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10013"/>
            <a:ext cx="9124950"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图片 47110" descr="1-26">
            <a:extLst>
              <a:ext uri="{FF2B5EF4-FFF2-40B4-BE49-F238E27FC236}">
                <a16:creationId xmlns:a16="http://schemas.microsoft.com/office/drawing/2014/main" id="{A2F89741-7461-45CE-9E8E-D8BA209F11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7256" y="3899877"/>
            <a:ext cx="2457694" cy="177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图片 47108" descr="1-43">
            <a:extLst>
              <a:ext uri="{FF2B5EF4-FFF2-40B4-BE49-F238E27FC236}">
                <a16:creationId xmlns:a16="http://schemas.microsoft.com/office/drawing/2014/main" id="{7B642800-333D-43CC-8660-D3FA207880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09122" y="4528345"/>
            <a:ext cx="2194198" cy="198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图片 47109" descr="1-42">
            <a:extLst>
              <a:ext uri="{FF2B5EF4-FFF2-40B4-BE49-F238E27FC236}">
                <a16:creationId xmlns:a16="http://schemas.microsoft.com/office/drawing/2014/main" id="{025D8CAE-B353-47A2-A1D4-57190836DE0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7128">
            <a:off x="-98574" y="-709306"/>
            <a:ext cx="8528091" cy="727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B2C165D-C1D4-45D4-B9D7-CBCED93B7B69}"/>
              </a:ext>
            </a:extLst>
          </p:cNvPr>
          <p:cNvSpPr txBox="1">
            <a:spLocks noChangeArrowheads="1"/>
          </p:cNvSpPr>
          <p:nvPr/>
        </p:nvSpPr>
        <p:spPr bwMode="auto">
          <a:xfrm>
            <a:off x="917561" y="1754982"/>
            <a:ext cx="47804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200" b="1">
                <a:solidFill>
                  <a:srgbClr val="FF0000"/>
                </a:solidFill>
              </a:rPr>
              <a:t>Nội dung của bài là gì ?</a:t>
            </a:r>
          </a:p>
        </p:txBody>
      </p:sp>
      <p:sp>
        <p:nvSpPr>
          <p:cNvPr id="10" name="TextBox 9">
            <a:extLst>
              <a:ext uri="{FF2B5EF4-FFF2-40B4-BE49-F238E27FC236}">
                <a16:creationId xmlns:a16="http://schemas.microsoft.com/office/drawing/2014/main" id="{E19343C3-D042-4C34-97B8-6B83525F07C8}"/>
              </a:ext>
            </a:extLst>
          </p:cNvPr>
          <p:cNvSpPr txBox="1"/>
          <p:nvPr/>
        </p:nvSpPr>
        <p:spPr>
          <a:xfrm>
            <a:off x="975018" y="2557322"/>
            <a:ext cx="5609187" cy="2599751"/>
          </a:xfrm>
          <a:prstGeom prst="rect">
            <a:avLst/>
          </a:prstGeom>
          <a:noFill/>
        </p:spPr>
        <p:txBody>
          <a:bodyPr wrap="square">
            <a:spAutoFit/>
          </a:bodyPr>
          <a:lstStyle/>
          <a:p>
            <a:pPr algn="just">
              <a:lnSpc>
                <a:spcPct val="150000"/>
              </a:lnSpc>
            </a:pPr>
            <a:r>
              <a:rPr lang="en-US" altLang="en-US" sz="2800" b="1">
                <a:solidFill>
                  <a:srgbClr val="002060"/>
                </a:solidFill>
                <a:latin typeface="Times New Roman" panose="02020603050405020304" pitchFamily="18" charset="0"/>
                <a:cs typeface="Times New Roman" panose="02020603050405020304" pitchFamily="18" charset="0"/>
              </a:rPr>
              <a:t>Nhà rông Tây Nguyên rất độc đáo. Đó là nơi sinh hoạt công cộng của buôn làng, nơi thể hiện nét đẹp văn hoá của đồng bào Tây Nguyên. </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A024B08A-58BA-4C9C-A78E-C0423AA4080B}"/>
              </a:ext>
            </a:extLst>
          </p:cNvPr>
          <p:cNvSpPr/>
          <p:nvPr/>
        </p:nvSpPr>
        <p:spPr>
          <a:xfrm>
            <a:off x="0" y="3970338"/>
            <a:ext cx="9144000" cy="2822575"/>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3" name="矩形 12">
            <a:extLst>
              <a:ext uri="{FF2B5EF4-FFF2-40B4-BE49-F238E27FC236}">
                <a16:creationId xmlns:a16="http://schemas.microsoft.com/office/drawing/2014/main" id="{8E3395B3-3C71-4721-921C-7F525F189E5F}"/>
              </a:ext>
            </a:extLst>
          </p:cNvPr>
          <p:cNvSpPr/>
          <p:nvPr/>
        </p:nvSpPr>
        <p:spPr>
          <a:xfrm>
            <a:off x="0" y="228600"/>
            <a:ext cx="9144000" cy="3754438"/>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29" name="Freeform 5">
            <a:extLst>
              <a:ext uri="{FF2B5EF4-FFF2-40B4-BE49-F238E27FC236}">
                <a16:creationId xmlns:a16="http://schemas.microsoft.com/office/drawing/2014/main" id="{3BD4EDB7-E072-421E-B81F-9E05E9F87A35}"/>
              </a:ext>
            </a:extLst>
          </p:cNvPr>
          <p:cNvSpPr>
            <a:spLocks/>
          </p:cNvSpPr>
          <p:nvPr/>
        </p:nvSpPr>
        <p:spPr bwMode="auto">
          <a:xfrm>
            <a:off x="1162050" y="982663"/>
            <a:ext cx="6602413" cy="4652962"/>
          </a:xfrm>
          <a:custGeom>
            <a:avLst/>
            <a:gdLst>
              <a:gd name="T0" fmla="*/ 2147483646 w 1917"/>
              <a:gd name="T1" fmla="*/ 2147483646 h 1291"/>
              <a:gd name="T2" fmla="*/ 2147483646 w 1917"/>
              <a:gd name="T3" fmla="*/ 2147483646 h 1291"/>
              <a:gd name="T4" fmla="*/ 2147483646 w 1917"/>
              <a:gd name="T5" fmla="*/ 2147483646 h 1291"/>
              <a:gd name="T6" fmla="*/ 2147483646 w 1917"/>
              <a:gd name="T7" fmla="*/ 2147483646 h 1291"/>
              <a:gd name="T8" fmla="*/ 2147483646 w 1917"/>
              <a:gd name="T9" fmla="*/ 2147483646 h 1291"/>
              <a:gd name="T10" fmla="*/ 2147483646 w 1917"/>
              <a:gd name="T11" fmla="*/ 2147483646 h 1291"/>
              <a:gd name="T12" fmla="*/ 2147483646 w 1917"/>
              <a:gd name="T13" fmla="*/ 2147483646 h 1291"/>
              <a:gd name="T14" fmla="*/ 2147483646 w 1917"/>
              <a:gd name="T15" fmla="*/ 2147483646 h 1291"/>
              <a:gd name="T16" fmla="*/ 2147483646 w 1917"/>
              <a:gd name="T17" fmla="*/ 0 h 1291"/>
              <a:gd name="T18" fmla="*/ 2147483646 w 1917"/>
              <a:gd name="T19" fmla="*/ 2147483646 h 1291"/>
              <a:gd name="T20" fmla="*/ 2147483646 w 1917"/>
              <a:gd name="T21" fmla="*/ 2147483646 h 1291"/>
              <a:gd name="T22" fmla="*/ 2147483646 w 1917"/>
              <a:gd name="T23" fmla="*/ 2147483646 h 1291"/>
              <a:gd name="T24" fmla="*/ 1814830094 w 1917"/>
              <a:gd name="T25" fmla="*/ 2147483646 h 1291"/>
              <a:gd name="T26" fmla="*/ 2147483646 w 1917"/>
              <a:gd name="T27" fmla="*/ 2147483646 h 1291"/>
              <a:gd name="T28" fmla="*/ 1909722990 w 1917"/>
              <a:gd name="T29" fmla="*/ 2147483646 h 1291"/>
              <a:gd name="T30" fmla="*/ 1565736240 w 1917"/>
              <a:gd name="T31" fmla="*/ 2147483646 h 1291"/>
              <a:gd name="T32" fmla="*/ 0 w 1917"/>
              <a:gd name="T33" fmla="*/ 2147483646 h 1291"/>
              <a:gd name="T34" fmla="*/ 0 w 1917"/>
              <a:gd name="T35" fmla="*/ 2147483646 h 1291"/>
              <a:gd name="T36" fmla="*/ 1565736240 w 1917"/>
              <a:gd name="T37" fmla="*/ 2147483646 h 1291"/>
              <a:gd name="T38" fmla="*/ 2147483646 w 1917"/>
              <a:gd name="T39" fmla="*/ 2147483646 h 1291"/>
              <a:gd name="T40" fmla="*/ 2147483646 w 1917"/>
              <a:gd name="T41" fmla="*/ 2147483646 h 1291"/>
              <a:gd name="T42" fmla="*/ 2147483646 w 1917"/>
              <a:gd name="T43" fmla="*/ 2147483646 h 1291"/>
              <a:gd name="T44" fmla="*/ 2147483646 w 1917"/>
              <a:gd name="T45" fmla="*/ 2147483646 h 1291"/>
              <a:gd name="T46" fmla="*/ 2147483646 w 1917"/>
              <a:gd name="T47" fmla="*/ 2147483646 h 1291"/>
              <a:gd name="T48" fmla="*/ 2147483646 w 1917"/>
              <a:gd name="T49" fmla="*/ 2147483646 h 1291"/>
              <a:gd name="T50" fmla="*/ 2147483646 w 1917"/>
              <a:gd name="T51" fmla="*/ 2147483646 h 1291"/>
              <a:gd name="T52" fmla="*/ 2147483646 w 1917"/>
              <a:gd name="T53" fmla="*/ 2147483646 h 1291"/>
              <a:gd name="T54" fmla="*/ 2147483646 w 1917"/>
              <a:gd name="T55" fmla="*/ 2147483646 h 1291"/>
              <a:gd name="T56" fmla="*/ 2147483646 w 1917"/>
              <a:gd name="T57" fmla="*/ 2147483646 h 1291"/>
              <a:gd name="T58" fmla="*/ 2147483646 w 1917"/>
              <a:gd name="T59" fmla="*/ 2147483646 h 1291"/>
              <a:gd name="T60" fmla="*/ 2147483646 w 1917"/>
              <a:gd name="T61" fmla="*/ 2147483646 h 1291"/>
              <a:gd name="T62" fmla="*/ 2147483646 w 1917"/>
              <a:gd name="T63" fmla="*/ 2147483646 h 1291"/>
              <a:gd name="T64" fmla="*/ 2147483646 w 1917"/>
              <a:gd name="T65" fmla="*/ 2147483646 h 1291"/>
              <a:gd name="T66" fmla="*/ 2147483646 w 1917"/>
              <a:gd name="T67" fmla="*/ 2147483646 h 1291"/>
              <a:gd name="T68" fmla="*/ 2147483646 w 1917"/>
              <a:gd name="T69" fmla="*/ 2147483646 h 1291"/>
              <a:gd name="T70" fmla="*/ 2147483646 w 1917"/>
              <a:gd name="T71" fmla="*/ 2147483646 h 1291"/>
              <a:gd name="T72" fmla="*/ 2147483646 w 1917"/>
              <a:gd name="T73" fmla="*/ 2147483646 h 1291"/>
              <a:gd name="T74" fmla="*/ 2147483646 w 1917"/>
              <a:gd name="T75" fmla="*/ 2147483646 h 1291"/>
              <a:gd name="T76" fmla="*/ 2147483646 w 1917"/>
              <a:gd name="T77" fmla="*/ 2147483646 h 1291"/>
              <a:gd name="T78" fmla="*/ 2147483646 w 1917"/>
              <a:gd name="T79" fmla="*/ 2147483646 h 1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17" h="1291">
                <a:moveTo>
                  <a:pt x="1864" y="707"/>
                </a:moveTo>
                <a:cubicBezTo>
                  <a:pt x="1842" y="698"/>
                  <a:pt x="1817" y="693"/>
                  <a:pt x="1792" y="693"/>
                </a:cubicBezTo>
                <a:cubicBezTo>
                  <a:pt x="1792" y="693"/>
                  <a:pt x="1791" y="693"/>
                  <a:pt x="1791" y="693"/>
                </a:cubicBezTo>
                <a:cubicBezTo>
                  <a:pt x="1803" y="638"/>
                  <a:pt x="1801" y="581"/>
                  <a:pt x="1785" y="531"/>
                </a:cubicBezTo>
                <a:cubicBezTo>
                  <a:pt x="1764" y="464"/>
                  <a:pt x="1721" y="414"/>
                  <a:pt x="1663" y="390"/>
                </a:cubicBezTo>
                <a:cubicBezTo>
                  <a:pt x="1653" y="386"/>
                  <a:pt x="1643" y="383"/>
                  <a:pt x="1633" y="381"/>
                </a:cubicBezTo>
                <a:cubicBezTo>
                  <a:pt x="1615" y="337"/>
                  <a:pt x="1579" y="302"/>
                  <a:pt x="1534" y="284"/>
                </a:cubicBezTo>
                <a:cubicBezTo>
                  <a:pt x="1520" y="278"/>
                  <a:pt x="1506" y="274"/>
                  <a:pt x="1491" y="272"/>
                </a:cubicBezTo>
                <a:cubicBezTo>
                  <a:pt x="1427" y="109"/>
                  <a:pt x="1272" y="0"/>
                  <a:pt x="1098" y="0"/>
                </a:cubicBezTo>
                <a:cubicBezTo>
                  <a:pt x="901" y="0"/>
                  <a:pt x="731" y="140"/>
                  <a:pt x="686" y="335"/>
                </a:cubicBezTo>
                <a:cubicBezTo>
                  <a:pt x="672" y="340"/>
                  <a:pt x="659" y="349"/>
                  <a:pt x="648" y="360"/>
                </a:cubicBezTo>
                <a:cubicBezTo>
                  <a:pt x="595" y="323"/>
                  <a:pt x="532" y="302"/>
                  <a:pt x="468" y="302"/>
                </a:cubicBezTo>
                <a:cubicBezTo>
                  <a:pt x="294" y="302"/>
                  <a:pt x="153" y="447"/>
                  <a:pt x="153" y="625"/>
                </a:cubicBezTo>
                <a:cubicBezTo>
                  <a:pt x="153" y="690"/>
                  <a:pt x="171" y="753"/>
                  <a:pt x="206" y="806"/>
                </a:cubicBezTo>
                <a:cubicBezTo>
                  <a:pt x="185" y="819"/>
                  <a:pt x="168" y="840"/>
                  <a:pt x="161" y="865"/>
                </a:cubicBezTo>
                <a:cubicBezTo>
                  <a:pt x="151" y="863"/>
                  <a:pt x="142" y="862"/>
                  <a:pt x="132" y="862"/>
                </a:cubicBezTo>
                <a:cubicBezTo>
                  <a:pt x="66" y="862"/>
                  <a:pt x="11" y="911"/>
                  <a:pt x="0" y="976"/>
                </a:cubicBezTo>
                <a:cubicBezTo>
                  <a:pt x="0" y="1022"/>
                  <a:pt x="0" y="1022"/>
                  <a:pt x="0" y="1022"/>
                </a:cubicBezTo>
                <a:cubicBezTo>
                  <a:pt x="11" y="1087"/>
                  <a:pt x="66" y="1137"/>
                  <a:pt x="132" y="1137"/>
                </a:cubicBezTo>
                <a:cubicBezTo>
                  <a:pt x="167" y="1137"/>
                  <a:pt x="200" y="1123"/>
                  <a:pt x="224" y="1099"/>
                </a:cubicBezTo>
                <a:cubicBezTo>
                  <a:pt x="228" y="1099"/>
                  <a:pt x="232" y="1100"/>
                  <a:pt x="236" y="1100"/>
                </a:cubicBezTo>
                <a:cubicBezTo>
                  <a:pt x="258" y="1100"/>
                  <a:pt x="280" y="1097"/>
                  <a:pt x="300" y="1096"/>
                </a:cubicBezTo>
                <a:cubicBezTo>
                  <a:pt x="301" y="1096"/>
                  <a:pt x="301" y="1096"/>
                  <a:pt x="301" y="1096"/>
                </a:cubicBezTo>
                <a:cubicBezTo>
                  <a:pt x="321" y="1094"/>
                  <a:pt x="340" y="1092"/>
                  <a:pt x="358" y="1092"/>
                </a:cubicBezTo>
                <a:cubicBezTo>
                  <a:pt x="358" y="1092"/>
                  <a:pt x="358" y="1092"/>
                  <a:pt x="358" y="1092"/>
                </a:cubicBezTo>
                <a:cubicBezTo>
                  <a:pt x="369" y="1092"/>
                  <a:pt x="369" y="1092"/>
                  <a:pt x="369" y="1092"/>
                </a:cubicBezTo>
                <a:cubicBezTo>
                  <a:pt x="437" y="1092"/>
                  <a:pt x="506" y="1092"/>
                  <a:pt x="573" y="1101"/>
                </a:cubicBezTo>
                <a:cubicBezTo>
                  <a:pt x="590" y="1103"/>
                  <a:pt x="607" y="1106"/>
                  <a:pt x="626" y="1112"/>
                </a:cubicBezTo>
                <a:cubicBezTo>
                  <a:pt x="651" y="1119"/>
                  <a:pt x="676" y="1128"/>
                  <a:pt x="700" y="1136"/>
                </a:cubicBezTo>
                <a:cubicBezTo>
                  <a:pt x="740" y="1151"/>
                  <a:pt x="782" y="1166"/>
                  <a:pt x="825" y="1173"/>
                </a:cubicBezTo>
                <a:cubicBezTo>
                  <a:pt x="931" y="1190"/>
                  <a:pt x="1044" y="1209"/>
                  <a:pt x="1159" y="1239"/>
                </a:cubicBezTo>
                <a:cubicBezTo>
                  <a:pt x="1177" y="1243"/>
                  <a:pt x="1177" y="1243"/>
                  <a:pt x="1177" y="1243"/>
                </a:cubicBezTo>
                <a:cubicBezTo>
                  <a:pt x="1273" y="1268"/>
                  <a:pt x="1364" y="1291"/>
                  <a:pt x="1462" y="1291"/>
                </a:cubicBezTo>
                <a:cubicBezTo>
                  <a:pt x="1490" y="1291"/>
                  <a:pt x="1516" y="1290"/>
                  <a:pt x="1543" y="1286"/>
                </a:cubicBezTo>
                <a:cubicBezTo>
                  <a:pt x="1590" y="1279"/>
                  <a:pt x="1627" y="1267"/>
                  <a:pt x="1668" y="1244"/>
                </a:cubicBezTo>
                <a:cubicBezTo>
                  <a:pt x="1688" y="1251"/>
                  <a:pt x="1709" y="1255"/>
                  <a:pt x="1731" y="1255"/>
                </a:cubicBezTo>
                <a:cubicBezTo>
                  <a:pt x="1731" y="1255"/>
                  <a:pt x="1731" y="1255"/>
                  <a:pt x="1731" y="1255"/>
                </a:cubicBezTo>
                <a:cubicBezTo>
                  <a:pt x="1800" y="1255"/>
                  <a:pt x="1867" y="1220"/>
                  <a:pt x="1917" y="1162"/>
                </a:cubicBezTo>
                <a:cubicBezTo>
                  <a:pt x="1917" y="739"/>
                  <a:pt x="1917" y="739"/>
                  <a:pt x="1917" y="739"/>
                </a:cubicBezTo>
                <a:cubicBezTo>
                  <a:pt x="1901" y="726"/>
                  <a:pt x="1884" y="715"/>
                  <a:pt x="1864" y="7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grpSp>
        <p:nvGrpSpPr>
          <p:cNvPr id="3" name="Group 4">
            <a:extLst>
              <a:ext uri="{FF2B5EF4-FFF2-40B4-BE49-F238E27FC236}">
                <a16:creationId xmlns:a16="http://schemas.microsoft.com/office/drawing/2014/main" id="{9329E5CF-EAF5-4399-9E82-8E83E8818BAB}"/>
              </a:ext>
            </a:extLst>
          </p:cNvPr>
          <p:cNvGrpSpPr>
            <a:grpSpLocks noChangeAspect="1"/>
          </p:cNvGrpSpPr>
          <p:nvPr/>
        </p:nvGrpSpPr>
        <p:grpSpPr bwMode="auto">
          <a:xfrm>
            <a:off x="-42863" y="0"/>
            <a:ext cx="9229726" cy="6858000"/>
            <a:chOff x="1650" y="-11"/>
            <a:chExt cx="4420" cy="4368"/>
          </a:xfrm>
        </p:grpSpPr>
        <p:sp>
          <p:nvSpPr>
            <p:cNvPr id="5" name="Freeform 5">
              <a:extLst>
                <a:ext uri="{FF2B5EF4-FFF2-40B4-BE49-F238E27FC236}">
                  <a16:creationId xmlns:a16="http://schemas.microsoft.com/office/drawing/2014/main" id="{6DF13868-5E72-4081-9D99-A89106F9E127}"/>
                </a:ext>
              </a:extLst>
            </p:cNvPr>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6" name="Freeform 6">
              <a:extLst>
                <a:ext uri="{FF2B5EF4-FFF2-40B4-BE49-F238E27FC236}">
                  <a16:creationId xmlns:a16="http://schemas.microsoft.com/office/drawing/2014/main" id="{62564849-0C50-4CDC-BD11-6BBEDA4594A8}"/>
                </a:ext>
              </a:extLst>
            </p:cNvPr>
            <p:cNvSpPr>
              <a:spLocks noEditPoints="1"/>
            </p:cNvSpPr>
            <p:nvPr/>
          </p:nvSpPr>
          <p:spPr bwMode="auto">
            <a:xfrm>
              <a:off x="1667" y="-2"/>
              <a:ext cx="4349" cy="4320"/>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7" name="Freeform 7">
              <a:extLst>
                <a:ext uri="{FF2B5EF4-FFF2-40B4-BE49-F238E27FC236}">
                  <a16:creationId xmlns:a16="http://schemas.microsoft.com/office/drawing/2014/main" id="{2053980A-733D-4682-8B0D-D970E9F82E77}"/>
                </a:ext>
              </a:extLst>
            </p:cNvPr>
            <p:cNvSpPr>
              <a:spLocks noEditPoints="1"/>
            </p:cNvSpPr>
            <p:nvPr/>
          </p:nvSpPr>
          <p:spPr bwMode="auto">
            <a:xfrm>
              <a:off x="1671" y="2"/>
              <a:ext cx="4338" cy="4312"/>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8" name="Freeform 8">
              <a:extLst>
                <a:ext uri="{FF2B5EF4-FFF2-40B4-BE49-F238E27FC236}">
                  <a16:creationId xmlns:a16="http://schemas.microsoft.com/office/drawing/2014/main" id="{2B945DD3-23C7-4C31-85A5-A3B8B5C438A6}"/>
                </a:ext>
              </a:extLst>
            </p:cNvPr>
            <p:cNvSpPr>
              <a:spLocks noEditPoints="1"/>
            </p:cNvSpPr>
            <p:nvPr/>
          </p:nvSpPr>
          <p:spPr bwMode="auto">
            <a:xfrm>
              <a:off x="1667" y="-2"/>
              <a:ext cx="4344" cy="4320"/>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grpSp>
      <p:pic>
        <p:nvPicPr>
          <p:cNvPr id="23" name="图片 22">
            <a:extLst>
              <a:ext uri="{FF2B5EF4-FFF2-40B4-BE49-F238E27FC236}">
                <a16:creationId xmlns:a16="http://schemas.microsoft.com/office/drawing/2014/main" id="{86696EA7-C47A-46E2-909C-9B2222535E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6950" y="5445125"/>
            <a:ext cx="417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a:extLst>
              <a:ext uri="{FF2B5EF4-FFF2-40B4-BE49-F238E27FC236}">
                <a16:creationId xmlns:a16="http://schemas.microsoft.com/office/drawing/2014/main" id="{7DC8D8CF-360C-4ABE-90DE-27BEE3C970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4913" y="4471988"/>
            <a:ext cx="3889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a:extLst>
              <a:ext uri="{FF2B5EF4-FFF2-40B4-BE49-F238E27FC236}">
                <a16:creationId xmlns:a16="http://schemas.microsoft.com/office/drawing/2014/main" id="{CF6B798C-6218-4AAA-ADAC-16FB11C2157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0175" y="4946650"/>
            <a:ext cx="485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a:extLst>
              <a:ext uri="{FF2B5EF4-FFF2-40B4-BE49-F238E27FC236}">
                <a16:creationId xmlns:a16="http://schemas.microsoft.com/office/drawing/2014/main" id="{C2FB6625-6E0B-4765-AD0A-698339E3BB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12125" y="5091113"/>
            <a:ext cx="4286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a:extLst>
              <a:ext uri="{FF2B5EF4-FFF2-40B4-BE49-F238E27FC236}">
                <a16:creationId xmlns:a16="http://schemas.microsoft.com/office/drawing/2014/main" id="{D5D92342-F966-40EB-B83D-7DD79DA825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5200650"/>
            <a:ext cx="4175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a:extLst>
              <a:ext uri="{FF2B5EF4-FFF2-40B4-BE49-F238E27FC236}">
                <a16:creationId xmlns:a16="http://schemas.microsoft.com/office/drawing/2014/main" id="{4AB5F7D7-4DE0-4313-A260-4AE898522C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4333875"/>
            <a:ext cx="303213"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a:extLst>
              <a:ext uri="{FF2B5EF4-FFF2-40B4-BE49-F238E27FC236}">
                <a16:creationId xmlns:a16="http://schemas.microsoft.com/office/drawing/2014/main" id="{049A1128-27C2-4FDE-A2D1-5A9E1945F1D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1013" y="1209675"/>
            <a:ext cx="8286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形 1">
            <a:extLst>
              <a:ext uri="{FF2B5EF4-FFF2-40B4-BE49-F238E27FC236}">
                <a16:creationId xmlns:a16="http://schemas.microsoft.com/office/drawing/2014/main" id="{13349AE8-544D-44E2-8568-0C00E419666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06825" y="3597275"/>
            <a:ext cx="15525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5FF6BEB1-B565-406E-8619-B4FBF0CA225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08588" y="3476625"/>
            <a:ext cx="17684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3900B98A-AC2C-451F-B846-5447769D541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50050" y="3479800"/>
            <a:ext cx="1398588"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a16="http://schemas.microsoft.com/office/drawing/2014/main" id="{02CC7FD5-A8AE-4059-B79F-66F32D8779E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48613" y="1135063"/>
            <a:ext cx="485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49">
            <a:extLst>
              <a:ext uri="{FF2B5EF4-FFF2-40B4-BE49-F238E27FC236}">
                <a16:creationId xmlns:a16="http://schemas.microsoft.com/office/drawing/2014/main" id="{665608A3-9F7A-466C-A477-0337D5778A5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78688" y="1346200"/>
            <a:ext cx="4857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extLst>
              <a:ext uri="{FF2B5EF4-FFF2-40B4-BE49-F238E27FC236}">
                <a16:creationId xmlns:a16="http://schemas.microsoft.com/office/drawing/2014/main" id="{526E9DDF-5257-4260-B244-8D5DC92E33C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2475" y="3211513"/>
            <a:ext cx="3087688"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形 15">
            <a:extLst>
              <a:ext uri="{FF2B5EF4-FFF2-40B4-BE49-F238E27FC236}">
                <a16:creationId xmlns:a16="http://schemas.microsoft.com/office/drawing/2014/main" id="{1335AF1D-63C9-492D-8091-442BF58A99A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173449" y="995813"/>
            <a:ext cx="17716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31">
            <a:extLst>
              <a:ext uri="{FF2B5EF4-FFF2-40B4-BE49-F238E27FC236}">
                <a16:creationId xmlns:a16="http://schemas.microsoft.com/office/drawing/2014/main" id="{61884781-2598-488C-993B-B25952761571}"/>
              </a:ext>
            </a:extLst>
          </p:cNvPr>
          <p:cNvSpPr txBox="1"/>
          <p:nvPr/>
        </p:nvSpPr>
        <p:spPr>
          <a:xfrm>
            <a:off x="4700412" y="1190618"/>
            <a:ext cx="1144763" cy="1015663"/>
          </a:xfrm>
          <a:prstGeom prst="rect">
            <a:avLst/>
          </a:prstGeom>
          <a:noFill/>
          <a:effectLst>
            <a:outerShdw blurRad="50800" dist="38100" dir="5400000" algn="t" rotWithShape="0">
              <a:prstClr val="black">
                <a:alpha val="40000"/>
              </a:prstClr>
            </a:outerShdw>
          </a:effectLst>
        </p:spPr>
        <p:txBody>
          <a:bodyPr>
            <a:spAutoFit/>
          </a:bodyPr>
          <a:lstStyle/>
          <a:p>
            <a:pPr algn="just">
              <a:defRPr/>
            </a:pPr>
            <a:r>
              <a:rPr lang="en-US" altLang="zh-CN" sz="6000" b="1" dirty="0">
                <a:ln w="28575">
                  <a:solidFill>
                    <a:schemeClr val="bg1"/>
                  </a:solidFill>
                </a:ln>
                <a:solidFill>
                  <a:schemeClr val="accent4"/>
                </a:solidFill>
                <a:latin typeface="Aharoni" panose="02010803020104030203" pitchFamily="2" charset="-79"/>
                <a:ea typeface="Microsoft YaHei" panose="020B0503020204020204" pitchFamily="34" charset="-122"/>
                <a:cs typeface="Aharoni" panose="02010803020104030203" pitchFamily="2" charset="-79"/>
              </a:rPr>
              <a:t>04</a:t>
            </a:r>
            <a:endParaRPr lang="zh-CN" altLang="en-US" sz="6000" b="1" dirty="0">
              <a:ln w="28575">
                <a:solidFill>
                  <a:schemeClr val="bg1"/>
                </a:solidFill>
              </a:ln>
              <a:solidFill>
                <a:schemeClr val="accent4"/>
              </a:solidFill>
              <a:latin typeface="Aharoni" panose="02010803020104030203" pitchFamily="2" charset="-79"/>
              <a:ea typeface="Microsoft YaHei" panose="020B0503020204020204" pitchFamily="34" charset="-122"/>
              <a:cs typeface="Aharoni" panose="02010803020104030203" pitchFamily="2" charset="-79"/>
            </a:endParaRPr>
          </a:p>
        </p:txBody>
      </p:sp>
      <p:sp>
        <p:nvSpPr>
          <p:cNvPr id="35" name="文本框 34">
            <a:extLst>
              <a:ext uri="{FF2B5EF4-FFF2-40B4-BE49-F238E27FC236}">
                <a16:creationId xmlns:a16="http://schemas.microsoft.com/office/drawing/2014/main" id="{69D2A465-4FAD-4504-8673-8674E31AECC9}"/>
              </a:ext>
            </a:extLst>
          </p:cNvPr>
          <p:cNvSpPr txBox="1">
            <a:spLocks noChangeArrowheads="1"/>
          </p:cNvSpPr>
          <p:nvPr/>
        </p:nvSpPr>
        <p:spPr bwMode="auto">
          <a:xfrm>
            <a:off x="2635250" y="2406375"/>
            <a:ext cx="56911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4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LUYỆN ĐỌC LẠI </a:t>
            </a:r>
            <a:endParaRPr lang="zh-CN" altLang="en-US" sz="4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39E3C8-BD94-4133-BCC5-83E447825429}"/>
              </a:ext>
            </a:extLst>
          </p:cNvPr>
          <p:cNvSpPr>
            <a:spLocks noChangeArrowheads="1"/>
          </p:cNvSpPr>
          <p:nvPr/>
        </p:nvSpPr>
        <p:spPr bwMode="auto">
          <a:xfrm>
            <a:off x="609600" y="762000"/>
            <a:ext cx="792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a:latin typeface="Times New Roman" panose="02020603050405020304" pitchFamily="18" charset="0"/>
                <a:cs typeface="Times New Roman" panose="02020603050405020304" pitchFamily="18" charset="0"/>
              </a:rPr>
              <a:t>    </a:t>
            </a:r>
            <a:r>
              <a:rPr lang="en-US" altLang="en-US" sz="2400">
                <a:solidFill>
                  <a:srgbClr val="0000CC"/>
                </a:solidFill>
                <a:latin typeface="Times New Roman" panose="02020603050405020304" pitchFamily="18" charset="0"/>
                <a:cs typeface="Times New Roman" panose="02020603050405020304" pitchFamily="18" charset="0"/>
              </a:rPr>
              <a:t>Nhà rông thường được làm bằng các loại gỗ bền chắc như lim, gụ, sến, táu. Nó phải </a:t>
            </a:r>
            <a:r>
              <a:rPr lang="en-US" altLang="en-US" sz="2400">
                <a:solidFill>
                  <a:srgbClr val="FF0000"/>
                </a:solidFill>
                <a:latin typeface="Times New Roman" panose="02020603050405020304" pitchFamily="18" charset="0"/>
                <a:cs typeface="Times New Roman" panose="02020603050405020304" pitchFamily="18" charset="0"/>
              </a:rPr>
              <a:t>cao</a:t>
            </a:r>
            <a:r>
              <a:rPr lang="en-US" altLang="en-US" sz="2400">
                <a:solidFill>
                  <a:srgbClr val="0000CC"/>
                </a:solidFill>
                <a:latin typeface="Times New Roman" panose="02020603050405020304" pitchFamily="18" charset="0"/>
                <a:cs typeface="Times New Roman" panose="02020603050405020304" pitchFamily="18" charset="0"/>
              </a:rPr>
              <a:t> để đàn voi đi qua mà </a:t>
            </a:r>
            <a:r>
              <a:rPr lang="en-US" altLang="en-US" sz="2400">
                <a:solidFill>
                  <a:srgbClr val="FF0000"/>
                </a:solidFill>
                <a:latin typeface="Times New Roman" panose="02020603050405020304" pitchFamily="18" charset="0"/>
                <a:cs typeface="Times New Roman" panose="02020603050405020304" pitchFamily="18" charset="0"/>
              </a:rPr>
              <a:t>không đụng sàn</a:t>
            </a:r>
            <a:r>
              <a:rPr lang="en-US" altLang="en-US" sz="2400">
                <a:solidFill>
                  <a:srgbClr val="0000CC"/>
                </a:solidFill>
                <a:latin typeface="Times New Roman" panose="02020603050405020304" pitchFamily="18" charset="0"/>
                <a:cs typeface="Times New Roman" panose="02020603050405020304" pitchFamily="18" charset="0"/>
              </a:rPr>
              <a:t> và khi múa rông chiêng trên sàn, ngọn gi</a:t>
            </a:r>
            <a:r>
              <a:rPr lang="en-US" altLang="en-US" sz="2400">
                <a:latin typeface="Times New Roman" panose="02020603050405020304" pitchFamily="18" charset="0"/>
                <a:cs typeface="Times New Roman" panose="02020603050405020304" pitchFamily="18" charset="0"/>
              </a:rPr>
              <a:t>áo</a:t>
            </a: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không vướng mái.</a:t>
            </a:r>
            <a:endParaRPr lang="vi-VN" altLang="en-US" sz="240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FF95BEB-01F6-451F-8350-11B19A5659D5}"/>
              </a:ext>
            </a:extLst>
          </p:cNvPr>
          <p:cNvSpPr>
            <a:spLocks noChangeArrowheads="1"/>
          </p:cNvSpPr>
          <p:nvPr/>
        </p:nvSpPr>
        <p:spPr bwMode="auto">
          <a:xfrm>
            <a:off x="609600" y="2176463"/>
            <a:ext cx="7924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a:latin typeface="Times New Roman" panose="02020603050405020304" pitchFamily="18" charset="0"/>
                <a:cs typeface="Times New Roman" panose="02020603050405020304" pitchFamily="18" charset="0"/>
              </a:rPr>
              <a:t>    </a:t>
            </a:r>
            <a:r>
              <a:rPr lang="en-US" altLang="en-US" sz="2400">
                <a:solidFill>
                  <a:srgbClr val="006600"/>
                </a:solidFill>
                <a:latin typeface="Times New Roman" panose="02020603050405020304" pitchFamily="18" charset="0"/>
                <a:cs typeface="Times New Roman" panose="02020603050405020304" pitchFamily="18" charset="0"/>
              </a:rPr>
              <a:t>Gian đầu nhà rông là nơi </a:t>
            </a:r>
            <a:r>
              <a:rPr lang="en-US" altLang="en-US" sz="2400">
                <a:solidFill>
                  <a:srgbClr val="FF0000"/>
                </a:solidFill>
                <a:latin typeface="Times New Roman" panose="02020603050405020304" pitchFamily="18" charset="0"/>
                <a:cs typeface="Times New Roman" panose="02020603050405020304" pitchFamily="18" charset="0"/>
              </a:rPr>
              <a:t>thờ thần làng</a:t>
            </a:r>
            <a:r>
              <a:rPr lang="en-US" altLang="en-US" sz="2400">
                <a:latin typeface="Times New Roman" panose="02020603050405020304" pitchFamily="18" charset="0"/>
                <a:cs typeface="Times New Roman" panose="02020603050405020304" pitchFamily="18" charset="0"/>
              </a:rPr>
              <a:t>, </a:t>
            </a:r>
            <a:r>
              <a:rPr lang="en-US" altLang="en-US" sz="2400">
                <a:solidFill>
                  <a:srgbClr val="006600"/>
                </a:solidFill>
                <a:latin typeface="Times New Roman" panose="02020603050405020304" pitchFamily="18" charset="0"/>
                <a:cs typeface="Times New Roman" panose="02020603050405020304" pitchFamily="18" charset="0"/>
              </a:rPr>
              <a:t>trên vách treo một giỏ mây đựng hòn đá thần. Đó là hòn đá mà già làng nhặt lấy khi chọn đất đập làng. Xung quanh hòn đá thần, người ta treo những cành hoa đan bằng tre, vũ khí, nông cụ của cha ông truyền lại và chiêng trống dùng để</a:t>
            </a:r>
            <a:r>
              <a:rPr lang="en-US" altLang="en-US" sz="2400">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cúng tế. </a:t>
            </a:r>
            <a:endParaRPr lang="vi-VN" altLang="en-US" sz="240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3D21AB7-F471-45CC-99E2-071B5984C6F9}"/>
              </a:ext>
            </a:extLst>
          </p:cNvPr>
          <p:cNvSpPr>
            <a:spLocks noChangeArrowheads="1"/>
          </p:cNvSpPr>
          <p:nvPr/>
        </p:nvSpPr>
        <p:spPr bwMode="auto">
          <a:xfrm>
            <a:off x="609600" y="4016375"/>
            <a:ext cx="7924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a:latin typeface="Times New Roman" panose="02020603050405020304" pitchFamily="18" charset="0"/>
                <a:cs typeface="Times New Roman" panose="02020603050405020304" pitchFamily="18" charset="0"/>
              </a:rPr>
              <a:t>    </a:t>
            </a:r>
            <a:r>
              <a:rPr lang="en-US" altLang="en-US" sz="2400">
                <a:solidFill>
                  <a:srgbClr val="660066"/>
                </a:solidFill>
                <a:latin typeface="Times New Roman" panose="02020603050405020304" pitchFamily="18" charset="0"/>
                <a:cs typeface="Times New Roman" panose="02020603050405020304" pitchFamily="18" charset="0"/>
              </a:rPr>
              <a:t>Gian giữa với bếp lửa là trung tâm của nhà rông. Các già làng thường </a:t>
            </a:r>
            <a:r>
              <a:rPr lang="en-US" altLang="en-US" sz="2400">
                <a:solidFill>
                  <a:srgbClr val="FF0000"/>
                </a:solidFill>
                <a:latin typeface="Times New Roman" panose="02020603050405020304" pitchFamily="18" charset="0"/>
                <a:cs typeface="Times New Roman" panose="02020603050405020304" pitchFamily="18" charset="0"/>
              </a:rPr>
              <a:t>họp</a:t>
            </a:r>
            <a:r>
              <a:rPr lang="en-US" altLang="en-US" sz="2400">
                <a:latin typeface="Times New Roman" panose="02020603050405020304" pitchFamily="18" charset="0"/>
                <a:cs typeface="Times New Roman" panose="02020603050405020304" pitchFamily="18" charset="0"/>
              </a:rPr>
              <a:t> </a:t>
            </a:r>
            <a:r>
              <a:rPr lang="en-US" altLang="en-US" sz="2400">
                <a:solidFill>
                  <a:srgbClr val="660066"/>
                </a:solidFill>
                <a:latin typeface="Times New Roman" panose="02020603050405020304" pitchFamily="18" charset="0"/>
                <a:cs typeface="Times New Roman" panose="02020603050405020304" pitchFamily="18" charset="0"/>
              </a:rPr>
              <a:t>tại đây để </a:t>
            </a:r>
            <a:r>
              <a:rPr lang="en-US" altLang="en-US" sz="2400">
                <a:solidFill>
                  <a:srgbClr val="FF0000"/>
                </a:solidFill>
                <a:latin typeface="Times New Roman" panose="02020603050405020304" pitchFamily="18" charset="0"/>
                <a:cs typeface="Times New Roman" panose="02020603050405020304" pitchFamily="18" charset="0"/>
              </a:rPr>
              <a:t>bàn</a:t>
            </a:r>
            <a:r>
              <a:rPr lang="en-US" altLang="en-US" sz="2400">
                <a:latin typeface="Times New Roman" panose="02020603050405020304" pitchFamily="18" charset="0"/>
                <a:cs typeface="Times New Roman" panose="02020603050405020304" pitchFamily="18" charset="0"/>
              </a:rPr>
              <a:t> </a:t>
            </a:r>
            <a:r>
              <a:rPr lang="en-US" altLang="en-US" sz="2400">
                <a:solidFill>
                  <a:srgbClr val="660066"/>
                </a:solidFill>
                <a:latin typeface="Times New Roman" panose="02020603050405020304" pitchFamily="18" charset="0"/>
                <a:cs typeface="Times New Roman" panose="02020603050405020304" pitchFamily="18" charset="0"/>
              </a:rPr>
              <a:t>những việc lớn. Đây cũng là nơi </a:t>
            </a:r>
            <a:r>
              <a:rPr lang="en-US" altLang="en-US" sz="2400">
                <a:solidFill>
                  <a:srgbClr val="FF0000"/>
                </a:solidFill>
                <a:latin typeface="Times New Roman" panose="02020603050405020304" pitchFamily="18" charset="0"/>
                <a:cs typeface="Times New Roman" panose="02020603050405020304" pitchFamily="18" charset="0"/>
              </a:rPr>
              <a:t>tiếp khách </a:t>
            </a:r>
            <a:r>
              <a:rPr lang="en-US" altLang="en-US" sz="2400">
                <a:solidFill>
                  <a:srgbClr val="660066"/>
                </a:solidFill>
                <a:latin typeface="Times New Roman" panose="02020603050405020304" pitchFamily="18" charset="0"/>
                <a:cs typeface="Times New Roman" panose="02020603050405020304" pitchFamily="18" charset="0"/>
              </a:rPr>
              <a:t>của dân làng.</a:t>
            </a:r>
            <a:endParaRPr lang="vi-VN" altLang="en-US" sz="2400">
              <a:solidFill>
                <a:srgbClr val="660066"/>
              </a:solidFill>
              <a:latin typeface="Times New Roman" panose="02020603050405020304" pitchFamily="18" charset="0"/>
              <a:cs typeface="Times New Roman" panose="02020603050405020304" pitchFamily="18" charset="0"/>
            </a:endParaRPr>
          </a:p>
          <a:p>
            <a:pPr algn="just"/>
            <a:r>
              <a:rPr lang="en-US" altLang="en-US" sz="2400">
                <a:latin typeface="Times New Roman" panose="02020603050405020304" pitchFamily="18" charset="0"/>
                <a:cs typeface="Times New Roman" panose="02020603050405020304" pitchFamily="18" charset="0"/>
              </a:rPr>
              <a:t>    Từ gian thứ ba là nơi ngủ của thanh niên. Theo tập quán của nhiều dân tộc, trai làng từ 16 tuổi chưa lập gia đình đều </a:t>
            </a:r>
            <a:r>
              <a:rPr lang="en-US" altLang="en-US" sz="2400">
                <a:solidFill>
                  <a:srgbClr val="FF0000"/>
                </a:solidFill>
                <a:latin typeface="Times New Roman" panose="02020603050405020304" pitchFamily="18" charset="0"/>
                <a:cs typeface="Times New Roman" panose="02020603050405020304" pitchFamily="18" charset="0"/>
              </a:rPr>
              <a:t>ngủ tập trung</a:t>
            </a:r>
            <a:r>
              <a:rPr lang="en-US" altLang="en-US" sz="2400">
                <a:latin typeface="Times New Roman" panose="02020603050405020304" pitchFamily="18" charset="0"/>
                <a:cs typeface="Times New Roman" panose="02020603050405020304" pitchFamily="18" charset="0"/>
              </a:rPr>
              <a:t> ở nhà rông để bảo vệ buôn làng. </a:t>
            </a:r>
          </a:p>
        </p:txBody>
      </p:sp>
      <p:sp>
        <p:nvSpPr>
          <p:cNvPr id="68613" name="TextBox 1">
            <a:extLst>
              <a:ext uri="{FF2B5EF4-FFF2-40B4-BE49-F238E27FC236}">
                <a16:creationId xmlns:a16="http://schemas.microsoft.com/office/drawing/2014/main" id="{5307EF54-F439-4708-A458-DDCA1AFA76A5}"/>
              </a:ext>
            </a:extLst>
          </p:cNvPr>
          <p:cNvSpPr txBox="1">
            <a:spLocks noChangeArrowheads="1"/>
          </p:cNvSpPr>
          <p:nvPr/>
        </p:nvSpPr>
        <p:spPr bwMode="auto">
          <a:xfrm>
            <a:off x="1295400" y="2286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Nhà rông ở Tây Nguyên</a:t>
            </a:r>
          </a:p>
        </p:txBody>
      </p:sp>
      <p:sp>
        <p:nvSpPr>
          <p:cNvPr id="7" name="Cloud Callout 6">
            <a:extLst>
              <a:ext uri="{FF2B5EF4-FFF2-40B4-BE49-F238E27FC236}">
                <a16:creationId xmlns:a16="http://schemas.microsoft.com/office/drawing/2014/main" id="{D1A5C1E5-2E0B-4846-8060-876F12928D5F}"/>
              </a:ext>
            </a:extLst>
          </p:cNvPr>
          <p:cNvSpPr/>
          <p:nvPr/>
        </p:nvSpPr>
        <p:spPr>
          <a:xfrm>
            <a:off x="1249589" y="2162969"/>
            <a:ext cx="7273925" cy="2022475"/>
          </a:xfrm>
          <a:prstGeom prst="cloudCallout">
            <a:avLst>
              <a:gd name="adj1" fmla="val -45567"/>
              <a:gd name="adj2" fmla="val -536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lưu</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giọng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chậm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nhấn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giọng</a:t>
            </a:r>
            <a:r>
              <a:rPr lang="en-US" sz="2000" b="1" dirty="0">
                <a:latin typeface="Times New Roman" panose="02020603050405020304" pitchFamily="18" charset="0"/>
                <a:cs typeface="Times New Roman" panose="02020603050405020304" pitchFamily="18" charset="0"/>
              </a:rPr>
              <a:t> ở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rông</a:t>
            </a:r>
            <a:r>
              <a:rPr lang="en-US" sz="20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xit" presetSubtype="32" fill="hold" grpId="1"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HIM VE NHA RONG">
            <a:hlinkClick r:id="" action="ppaction://media"/>
            <a:extLst>
              <a:ext uri="{FF2B5EF4-FFF2-40B4-BE49-F238E27FC236}">
                <a16:creationId xmlns:a16="http://schemas.microsoft.com/office/drawing/2014/main" id="{B40A7888-F2CE-4DC7-8681-8F7F9AFAC0F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4319" r="14319"/>
          <a:stretch/>
        </p:blipFill>
        <p:spPr>
          <a:xfrm>
            <a:off x="304800" y="180473"/>
            <a:ext cx="8534400" cy="64970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6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9" name="组合 58">
            <a:extLst>
              <a:ext uri="{FF2B5EF4-FFF2-40B4-BE49-F238E27FC236}">
                <a16:creationId xmlns:a16="http://schemas.microsoft.com/office/drawing/2014/main" id="{91A22B40-BC92-4B53-9D78-032BF437C9E7}"/>
              </a:ext>
            </a:extLst>
          </p:cNvPr>
          <p:cNvGrpSpPr>
            <a:grpSpLocks/>
          </p:cNvGrpSpPr>
          <p:nvPr/>
        </p:nvGrpSpPr>
        <p:grpSpPr bwMode="auto">
          <a:xfrm>
            <a:off x="-160435" y="3793671"/>
            <a:ext cx="971996" cy="1861842"/>
            <a:chOff x="1673399" y="1978088"/>
            <a:chExt cx="1808162" cy="3844925"/>
          </a:xfrm>
        </p:grpSpPr>
        <p:sp>
          <p:nvSpPr>
            <p:cNvPr id="60" name="MH_Other_1">
              <a:extLst>
                <a:ext uri="{FF2B5EF4-FFF2-40B4-BE49-F238E27FC236}">
                  <a16:creationId xmlns:a16="http://schemas.microsoft.com/office/drawing/2014/main" id="{04115487-3ABC-4FE5-ABA9-F2E4DE450F9B}"/>
                </a:ext>
              </a:extLst>
            </p:cNvPr>
            <p:cNvSpPr/>
            <p:nvPr>
              <p:custDataLst>
                <p:tags r:id="rId9"/>
              </p:custDataLst>
            </p:nvPr>
          </p:nvSpPr>
          <p:spPr>
            <a:xfrm>
              <a:off x="2511844" y="3397980"/>
              <a:ext cx="167265" cy="2425033"/>
            </a:xfrm>
            <a:custGeom>
              <a:avLst/>
              <a:gdLst>
                <a:gd name="connsiteX0" fmla="*/ 28093 w 103593"/>
                <a:gd name="connsiteY0" fmla="*/ 0 h 1447800"/>
                <a:gd name="connsiteX1" fmla="*/ 2693 w 103593"/>
                <a:gd name="connsiteY1" fmla="*/ 190500 h 1447800"/>
                <a:gd name="connsiteX2" fmla="*/ 85243 w 103593"/>
                <a:gd name="connsiteY2" fmla="*/ 466725 h 1447800"/>
                <a:gd name="connsiteX3" fmla="*/ 97943 w 103593"/>
                <a:gd name="connsiteY3" fmla="*/ 806450 h 1447800"/>
                <a:gd name="connsiteX4" fmla="*/ 12218 w 103593"/>
                <a:gd name="connsiteY4" fmla="*/ 1155700 h 1447800"/>
                <a:gd name="connsiteX5" fmla="*/ 15393 w 103593"/>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1447800">
                  <a:moveTo>
                    <a:pt x="28093" y="0"/>
                  </a:moveTo>
                  <a:cubicBezTo>
                    <a:pt x="10630" y="56356"/>
                    <a:pt x="-6832" y="112713"/>
                    <a:pt x="2693" y="190500"/>
                  </a:cubicBezTo>
                  <a:cubicBezTo>
                    <a:pt x="12218" y="268287"/>
                    <a:pt x="69368" y="364067"/>
                    <a:pt x="85243" y="466725"/>
                  </a:cubicBezTo>
                  <a:cubicBezTo>
                    <a:pt x="101118" y="569383"/>
                    <a:pt x="110114" y="691621"/>
                    <a:pt x="97943" y="806450"/>
                  </a:cubicBezTo>
                  <a:cubicBezTo>
                    <a:pt x="85772" y="921279"/>
                    <a:pt x="25976" y="1048808"/>
                    <a:pt x="12218" y="1155700"/>
                  </a:cubicBezTo>
                  <a:cubicBezTo>
                    <a:pt x="-1540" y="1262592"/>
                    <a:pt x="6926" y="1355196"/>
                    <a:pt x="15393" y="14478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MH_SubTitle_1">
              <a:extLst>
                <a:ext uri="{FF2B5EF4-FFF2-40B4-BE49-F238E27FC236}">
                  <a16:creationId xmlns:a16="http://schemas.microsoft.com/office/drawing/2014/main" id="{A15FB8DB-9C63-4B57-AE2A-B51C078A7F73}"/>
                </a:ext>
              </a:extLst>
            </p:cNvPr>
            <p:cNvSpPr/>
            <p:nvPr>
              <p:custDataLst>
                <p:tags r:id="rId10"/>
              </p:custDataLst>
            </p:nvPr>
          </p:nvSpPr>
          <p:spPr bwMode="auto">
            <a:xfrm>
              <a:off x="1673399" y="1978088"/>
              <a:ext cx="1808162" cy="1460098"/>
            </a:xfrm>
            <a:custGeom>
              <a:avLst/>
              <a:gdLst>
                <a:gd name="T0" fmla="*/ 2147483646 w 310"/>
                <a:gd name="T1" fmla="*/ 0 h 250"/>
                <a:gd name="T2" fmla="*/ 2147483646 w 310"/>
                <a:gd name="T3" fmla="*/ 2147483646 h 250"/>
                <a:gd name="T4" fmla="*/ 2147483646 w 310"/>
                <a:gd name="T5" fmla="*/ 2147483646 h 250"/>
                <a:gd name="T6" fmla="*/ 2147483646 w 310"/>
                <a:gd name="T7" fmla="*/ 2147483646 h 250"/>
                <a:gd name="T8" fmla="*/ 2147483646 w 310"/>
                <a:gd name="T9" fmla="*/ 2147483646 h 250"/>
                <a:gd name="T10" fmla="*/ 2147483646 w 310"/>
                <a:gd name="T11" fmla="*/ 2147483646 h 250"/>
                <a:gd name="T12" fmla="*/ 2147483646 w 310"/>
                <a:gd name="T13" fmla="*/ 2147483646 h 250"/>
                <a:gd name="T14" fmla="*/ 2147483646 w 310"/>
                <a:gd name="T15" fmla="*/ 2147483646 h 250"/>
                <a:gd name="T16" fmla="*/ 2147483646 w 310"/>
                <a:gd name="T17" fmla="*/ 2147483646 h 250"/>
                <a:gd name="T18" fmla="*/ 2147483646 w 310"/>
                <a:gd name="T19" fmla="*/ 2147483646 h 250"/>
                <a:gd name="T20" fmla="*/ 2147483646 w 310"/>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50"/>
                <a:gd name="T35" fmla="*/ 310 w 310"/>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50">
                  <a:moveTo>
                    <a:pt x="97" y="0"/>
                  </a:moveTo>
                  <a:cubicBezTo>
                    <a:pt x="43" y="0"/>
                    <a:pt x="0" y="97"/>
                    <a:pt x="50" y="158"/>
                  </a:cubicBezTo>
                  <a:cubicBezTo>
                    <a:pt x="79" y="194"/>
                    <a:pt x="121" y="216"/>
                    <a:pt x="151" y="250"/>
                  </a:cubicBezTo>
                  <a:cubicBezTo>
                    <a:pt x="151" y="250"/>
                    <a:pt x="151" y="250"/>
                    <a:pt x="151" y="250"/>
                  </a:cubicBezTo>
                  <a:cubicBezTo>
                    <a:pt x="152" y="249"/>
                    <a:pt x="153" y="248"/>
                    <a:pt x="154" y="247"/>
                  </a:cubicBezTo>
                  <a:cubicBezTo>
                    <a:pt x="154" y="246"/>
                    <a:pt x="155" y="245"/>
                    <a:pt x="155" y="245"/>
                  </a:cubicBezTo>
                  <a:cubicBezTo>
                    <a:pt x="155" y="245"/>
                    <a:pt x="155" y="245"/>
                    <a:pt x="155" y="245"/>
                  </a:cubicBezTo>
                  <a:cubicBezTo>
                    <a:pt x="185" y="211"/>
                    <a:pt x="225" y="187"/>
                    <a:pt x="255" y="153"/>
                  </a:cubicBezTo>
                  <a:cubicBezTo>
                    <a:pt x="310" y="91"/>
                    <a:pt x="261" y="3"/>
                    <a:pt x="205" y="3"/>
                  </a:cubicBezTo>
                  <a:cubicBezTo>
                    <a:pt x="186" y="3"/>
                    <a:pt x="168" y="12"/>
                    <a:pt x="151" y="35"/>
                  </a:cubicBezTo>
                  <a:cubicBezTo>
                    <a:pt x="134" y="10"/>
                    <a:pt x="115" y="0"/>
                    <a:pt x="97" y="0"/>
                  </a:cubicBezTo>
                </a:path>
              </a:pathLst>
            </a:custGeom>
            <a:solidFill>
              <a:schemeClr val="accent1"/>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dirty="0">
                <a:solidFill>
                  <a:srgbClr val="FFFFFF"/>
                </a:solidFill>
                <a:latin typeface="+mn-lt"/>
                <a:ea typeface="+mn-ea"/>
              </a:endParaRPr>
            </a:p>
          </p:txBody>
        </p:sp>
      </p:grpSp>
      <p:grpSp>
        <p:nvGrpSpPr>
          <p:cNvPr id="62" name="组合 61">
            <a:extLst>
              <a:ext uri="{FF2B5EF4-FFF2-40B4-BE49-F238E27FC236}">
                <a16:creationId xmlns:a16="http://schemas.microsoft.com/office/drawing/2014/main" id="{84600ADF-BEAF-4886-8B43-2E8BEC8713AF}"/>
              </a:ext>
            </a:extLst>
          </p:cNvPr>
          <p:cNvGrpSpPr>
            <a:grpSpLocks/>
          </p:cNvGrpSpPr>
          <p:nvPr/>
        </p:nvGrpSpPr>
        <p:grpSpPr bwMode="auto">
          <a:xfrm>
            <a:off x="1327500" y="3916766"/>
            <a:ext cx="912811" cy="1565710"/>
            <a:chOff x="3618086" y="2343213"/>
            <a:chExt cx="1695450" cy="3233738"/>
          </a:xfrm>
        </p:grpSpPr>
        <p:sp>
          <p:nvSpPr>
            <p:cNvPr id="63" name="MH_Other_3">
              <a:extLst>
                <a:ext uri="{FF2B5EF4-FFF2-40B4-BE49-F238E27FC236}">
                  <a16:creationId xmlns:a16="http://schemas.microsoft.com/office/drawing/2014/main" id="{CF1B6580-AB17-4975-A4B7-4148341E7816}"/>
                </a:ext>
              </a:extLst>
            </p:cNvPr>
            <p:cNvSpPr/>
            <p:nvPr>
              <p:custDataLst>
                <p:tags r:id="rId7"/>
              </p:custDataLst>
            </p:nvPr>
          </p:nvSpPr>
          <p:spPr>
            <a:xfrm>
              <a:off x="4284004" y="3602423"/>
              <a:ext cx="221974" cy="1974528"/>
            </a:xfrm>
            <a:custGeom>
              <a:avLst/>
              <a:gdLst>
                <a:gd name="connsiteX0" fmla="*/ 41275 w 92720"/>
                <a:gd name="connsiteY0" fmla="*/ 0 h 1181100"/>
                <a:gd name="connsiteX1" fmla="*/ 82550 w 92720"/>
                <a:gd name="connsiteY1" fmla="*/ 127000 h 1181100"/>
                <a:gd name="connsiteX2" fmla="*/ 85725 w 92720"/>
                <a:gd name="connsiteY2" fmla="*/ 273050 h 1181100"/>
                <a:gd name="connsiteX3" fmla="*/ 0 w 92720"/>
                <a:gd name="connsiteY3" fmla="*/ 523875 h 1181100"/>
                <a:gd name="connsiteX4" fmla="*/ 85725 w 92720"/>
                <a:gd name="connsiteY4" fmla="*/ 857250 h 1181100"/>
                <a:gd name="connsiteX5" fmla="*/ 73025 w 9272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0" h="1181100">
                  <a:moveTo>
                    <a:pt x="41275" y="0"/>
                  </a:moveTo>
                  <a:cubicBezTo>
                    <a:pt x="58208" y="40746"/>
                    <a:pt x="75142" y="81492"/>
                    <a:pt x="82550" y="127000"/>
                  </a:cubicBezTo>
                  <a:cubicBezTo>
                    <a:pt x="89958" y="172508"/>
                    <a:pt x="99483" y="206904"/>
                    <a:pt x="85725" y="273050"/>
                  </a:cubicBezTo>
                  <a:cubicBezTo>
                    <a:pt x="71967" y="339196"/>
                    <a:pt x="0" y="426508"/>
                    <a:pt x="0" y="523875"/>
                  </a:cubicBezTo>
                  <a:cubicBezTo>
                    <a:pt x="0" y="621242"/>
                    <a:pt x="73554" y="747713"/>
                    <a:pt x="85725" y="857250"/>
                  </a:cubicBezTo>
                  <a:cubicBezTo>
                    <a:pt x="97896" y="966787"/>
                    <a:pt x="85460" y="1073943"/>
                    <a:pt x="73025" y="118110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4" name="MH_SubTitle_3">
              <a:extLst>
                <a:ext uri="{FF2B5EF4-FFF2-40B4-BE49-F238E27FC236}">
                  <a16:creationId xmlns:a16="http://schemas.microsoft.com/office/drawing/2014/main" id="{1717A068-7150-4FDF-A8C3-28070C2E6871}"/>
                </a:ext>
              </a:extLst>
            </p:cNvPr>
            <p:cNvSpPr/>
            <p:nvPr>
              <p:custDataLst>
                <p:tags r:id="rId8"/>
              </p:custDataLst>
            </p:nvPr>
          </p:nvSpPr>
          <p:spPr bwMode="auto">
            <a:xfrm>
              <a:off x="3618086" y="2343213"/>
              <a:ext cx="1695450" cy="1373491"/>
            </a:xfrm>
            <a:custGeom>
              <a:avLst/>
              <a:gdLst>
                <a:gd name="T0" fmla="*/ 2147483646 w 250"/>
                <a:gd name="T1" fmla="*/ 0 h 202"/>
                <a:gd name="T2" fmla="*/ 2147483646 w 250"/>
                <a:gd name="T3" fmla="*/ 2147483646 h 202"/>
                <a:gd name="T4" fmla="*/ 2147483646 w 250"/>
                <a:gd name="T5" fmla="*/ 2147483646 h 202"/>
                <a:gd name="T6" fmla="*/ 2147483646 w 250"/>
                <a:gd name="T7" fmla="*/ 2147483646 h 202"/>
                <a:gd name="T8" fmla="*/ 2147483646 w 250"/>
                <a:gd name="T9" fmla="*/ 2147483646 h 202"/>
                <a:gd name="T10" fmla="*/ 2147483646 w 250"/>
                <a:gd name="T11" fmla="*/ 2147483646 h 202"/>
                <a:gd name="T12" fmla="*/ 2147483646 w 250"/>
                <a:gd name="T13" fmla="*/ 2147483646 h 202"/>
                <a:gd name="T14" fmla="*/ 2147483646 w 250"/>
                <a:gd name="T15" fmla="*/ 2147483646 h 202"/>
                <a:gd name="T16" fmla="*/ 2147483646 w 250"/>
                <a:gd name="T17" fmla="*/ 2147483646 h 202"/>
                <a:gd name="T18" fmla="*/ 2147483646 w 250"/>
                <a:gd name="T19" fmla="*/ 2147483646 h 202"/>
                <a:gd name="T20" fmla="*/ 2147483646 w 250"/>
                <a:gd name="T21" fmla="*/ 2147483646 h 202"/>
                <a:gd name="T22" fmla="*/ 2147483646 w 250"/>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202"/>
                <a:gd name="T38" fmla="*/ 250 w 250"/>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202">
                  <a:moveTo>
                    <a:pt x="78" y="0"/>
                  </a:moveTo>
                  <a:cubicBezTo>
                    <a:pt x="34" y="0"/>
                    <a:pt x="0" y="78"/>
                    <a:pt x="40" y="128"/>
                  </a:cubicBezTo>
                  <a:cubicBezTo>
                    <a:pt x="64" y="156"/>
                    <a:pt x="97" y="174"/>
                    <a:pt x="121" y="202"/>
                  </a:cubicBezTo>
                  <a:cubicBezTo>
                    <a:pt x="122" y="202"/>
                    <a:pt x="122" y="202"/>
                    <a:pt x="122" y="202"/>
                  </a:cubicBezTo>
                  <a:cubicBezTo>
                    <a:pt x="122" y="202"/>
                    <a:pt x="122" y="201"/>
                    <a:pt x="122" y="201"/>
                  </a:cubicBezTo>
                  <a:cubicBezTo>
                    <a:pt x="122" y="201"/>
                    <a:pt x="122" y="201"/>
                    <a:pt x="122" y="201"/>
                  </a:cubicBezTo>
                  <a:cubicBezTo>
                    <a:pt x="122" y="200"/>
                    <a:pt x="122" y="200"/>
                    <a:pt x="122" y="200"/>
                  </a:cubicBezTo>
                  <a:cubicBezTo>
                    <a:pt x="122" y="200"/>
                    <a:pt x="122" y="200"/>
                    <a:pt x="122" y="201"/>
                  </a:cubicBezTo>
                  <a:cubicBezTo>
                    <a:pt x="147" y="171"/>
                    <a:pt x="181" y="152"/>
                    <a:pt x="206" y="123"/>
                  </a:cubicBezTo>
                  <a:cubicBezTo>
                    <a:pt x="250" y="73"/>
                    <a:pt x="210" y="2"/>
                    <a:pt x="165" y="2"/>
                  </a:cubicBezTo>
                  <a:cubicBezTo>
                    <a:pt x="150" y="2"/>
                    <a:pt x="135" y="10"/>
                    <a:pt x="122" y="28"/>
                  </a:cubicBezTo>
                  <a:cubicBezTo>
                    <a:pt x="108" y="8"/>
                    <a:pt x="93" y="0"/>
                    <a:pt x="78" y="0"/>
                  </a:cubicBezTo>
                </a:path>
              </a:pathLst>
            </a:custGeom>
            <a:solidFill>
              <a:schemeClr val="accent3"/>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700" dirty="0">
                <a:solidFill>
                  <a:srgbClr val="FFFFFF"/>
                </a:solidFill>
                <a:latin typeface="+mn-lt"/>
                <a:ea typeface="+mn-ea"/>
              </a:endParaRPr>
            </a:p>
          </p:txBody>
        </p:sp>
      </p:grpSp>
      <p:grpSp>
        <p:nvGrpSpPr>
          <p:cNvPr id="65" name="组合 64">
            <a:extLst>
              <a:ext uri="{FF2B5EF4-FFF2-40B4-BE49-F238E27FC236}">
                <a16:creationId xmlns:a16="http://schemas.microsoft.com/office/drawing/2014/main" id="{CFB78A17-6F22-457F-ADE6-1E4C4CE2C361}"/>
              </a:ext>
            </a:extLst>
          </p:cNvPr>
          <p:cNvGrpSpPr>
            <a:grpSpLocks/>
          </p:cNvGrpSpPr>
          <p:nvPr/>
        </p:nvGrpSpPr>
        <p:grpSpPr bwMode="auto">
          <a:xfrm>
            <a:off x="585621" y="4506788"/>
            <a:ext cx="746639" cy="1275725"/>
            <a:chOff x="2770361" y="3341751"/>
            <a:chExt cx="1389063" cy="2635250"/>
          </a:xfrm>
        </p:grpSpPr>
        <p:sp>
          <p:nvSpPr>
            <p:cNvPr id="66" name="MH_Other_2">
              <a:extLst>
                <a:ext uri="{FF2B5EF4-FFF2-40B4-BE49-F238E27FC236}">
                  <a16:creationId xmlns:a16="http://schemas.microsoft.com/office/drawing/2014/main" id="{444B2522-5BDC-44CB-AA39-0145A9946D20}"/>
                </a:ext>
              </a:extLst>
            </p:cNvPr>
            <p:cNvSpPr/>
            <p:nvPr>
              <p:custDataLst>
                <p:tags r:id="rId3"/>
              </p:custDataLst>
            </p:nvPr>
          </p:nvSpPr>
          <p:spPr>
            <a:xfrm>
              <a:off x="3418308" y="4368334"/>
              <a:ext cx="177868" cy="1608667"/>
            </a:xfrm>
            <a:custGeom>
              <a:avLst/>
              <a:gdLst>
                <a:gd name="connsiteX0" fmla="*/ 44450 w 114419"/>
                <a:gd name="connsiteY0" fmla="*/ 0 h 1038225"/>
                <a:gd name="connsiteX1" fmla="*/ 6350 w 114419"/>
                <a:gd name="connsiteY1" fmla="*/ 168275 h 1038225"/>
                <a:gd name="connsiteX2" fmla="*/ 57150 w 114419"/>
                <a:gd name="connsiteY2" fmla="*/ 327025 h 1038225"/>
                <a:gd name="connsiteX3" fmla="*/ 114300 w 114419"/>
                <a:gd name="connsiteY3" fmla="*/ 549275 h 1038225"/>
                <a:gd name="connsiteX4" fmla="*/ 41275 w 114419"/>
                <a:gd name="connsiteY4" fmla="*/ 847725 h 1038225"/>
                <a:gd name="connsiteX5" fmla="*/ 0 w 114419"/>
                <a:gd name="connsiteY5"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19" h="1038225">
                  <a:moveTo>
                    <a:pt x="44450" y="0"/>
                  </a:moveTo>
                  <a:cubicBezTo>
                    <a:pt x="24341" y="56885"/>
                    <a:pt x="4233" y="113771"/>
                    <a:pt x="6350" y="168275"/>
                  </a:cubicBezTo>
                  <a:cubicBezTo>
                    <a:pt x="8467" y="222779"/>
                    <a:pt x="39158" y="263525"/>
                    <a:pt x="57150" y="327025"/>
                  </a:cubicBezTo>
                  <a:cubicBezTo>
                    <a:pt x="75142" y="390525"/>
                    <a:pt x="116946" y="462492"/>
                    <a:pt x="114300" y="549275"/>
                  </a:cubicBezTo>
                  <a:cubicBezTo>
                    <a:pt x="111654" y="636058"/>
                    <a:pt x="60325" y="766233"/>
                    <a:pt x="41275" y="847725"/>
                  </a:cubicBezTo>
                  <a:cubicBezTo>
                    <a:pt x="22225" y="929217"/>
                    <a:pt x="1587" y="982663"/>
                    <a:pt x="0" y="103822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102" name="MH_Other_4">
              <a:extLst>
                <a:ext uri="{FF2B5EF4-FFF2-40B4-BE49-F238E27FC236}">
                  <a16:creationId xmlns:a16="http://schemas.microsoft.com/office/drawing/2014/main" id="{FD3911EF-F43F-4336-ADFF-D6939A27B972}"/>
                </a:ext>
              </a:extLst>
            </p:cNvPr>
            <p:cNvSpPr>
              <a:spLocks/>
            </p:cNvSpPr>
            <p:nvPr>
              <p:custDataLst>
                <p:tags r:id="rId4"/>
              </p:custDataLst>
            </p:nvPr>
          </p:nvSpPr>
          <p:spPr bwMode="auto">
            <a:xfrm>
              <a:off x="2770361" y="4078351"/>
              <a:ext cx="4763" cy="12700"/>
            </a:xfrm>
            <a:custGeom>
              <a:avLst/>
              <a:gdLst>
                <a:gd name="T0" fmla="*/ 2147483646 w 1"/>
                <a:gd name="T1" fmla="*/ 0 h 2"/>
                <a:gd name="T2" fmla="*/ 0 w 1"/>
                <a:gd name="T3" fmla="*/ 2147483646 h 2"/>
                <a:gd name="T4" fmla="*/ 2147483646 w 1"/>
                <a:gd name="T5" fmla="*/ 0 h 2"/>
                <a:gd name="T6" fmla="*/ 2147483646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0"/>
                    <a:pt x="0" y="1"/>
                    <a:pt x="0" y="2"/>
                  </a:cubicBezTo>
                  <a:cubicBezTo>
                    <a:pt x="0" y="1"/>
                    <a:pt x="1" y="1"/>
                    <a:pt x="1" y="0"/>
                  </a:cubicBezTo>
                  <a:cubicBezTo>
                    <a:pt x="1" y="0"/>
                    <a:pt x="1" y="0"/>
                    <a:pt x="1" y="0"/>
                  </a:cubicBezTo>
                </a:path>
              </a:pathLst>
            </a:custGeom>
            <a:solidFill>
              <a:srgbClr val="EE1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MH_SubTitle_2">
              <a:extLst>
                <a:ext uri="{FF2B5EF4-FFF2-40B4-BE49-F238E27FC236}">
                  <a16:creationId xmlns:a16="http://schemas.microsoft.com/office/drawing/2014/main" id="{D070603F-CDC0-4383-BD3F-9644E89C4FA9}"/>
                </a:ext>
              </a:extLst>
            </p:cNvPr>
            <p:cNvSpPr/>
            <p:nvPr>
              <p:custDataLst>
                <p:tags r:id="rId5"/>
              </p:custDataLst>
            </p:nvPr>
          </p:nvSpPr>
          <p:spPr bwMode="auto">
            <a:xfrm>
              <a:off x="2816945" y="3341751"/>
              <a:ext cx="1342479" cy="1085850"/>
            </a:xfrm>
            <a:custGeom>
              <a:avLst/>
              <a:gdLst>
                <a:gd name="T0" fmla="*/ 2147483646 w 230"/>
                <a:gd name="T1" fmla="*/ 0 h 186"/>
                <a:gd name="T2" fmla="*/ 2147483646 w 230"/>
                <a:gd name="T3" fmla="*/ 2147483646 h 186"/>
                <a:gd name="T4" fmla="*/ 2147483646 w 230"/>
                <a:gd name="T5" fmla="*/ 2147483646 h 186"/>
                <a:gd name="T6" fmla="*/ 2147483646 w 230"/>
                <a:gd name="T7" fmla="*/ 2147483646 h 186"/>
                <a:gd name="T8" fmla="*/ 2147483646 w 230"/>
                <a:gd name="T9" fmla="*/ 2147483646 h 186"/>
                <a:gd name="T10" fmla="*/ 2147483646 w 230"/>
                <a:gd name="T11" fmla="*/ 2147483646 h 186"/>
                <a:gd name="T12" fmla="*/ 2147483646 w 230"/>
                <a:gd name="T13" fmla="*/ 2147483646 h 186"/>
                <a:gd name="T14" fmla="*/ 2147483646 w 230"/>
                <a:gd name="T15" fmla="*/ 2147483646 h 186"/>
                <a:gd name="T16" fmla="*/ 2147483646 w 230"/>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86"/>
                <a:gd name="T29" fmla="*/ 230 w 23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86">
                  <a:moveTo>
                    <a:pt x="72" y="0"/>
                  </a:moveTo>
                  <a:cubicBezTo>
                    <a:pt x="31" y="0"/>
                    <a:pt x="0" y="72"/>
                    <a:pt x="37" y="118"/>
                  </a:cubicBezTo>
                  <a:cubicBezTo>
                    <a:pt x="59" y="144"/>
                    <a:pt x="89" y="161"/>
                    <a:pt x="112" y="186"/>
                  </a:cubicBezTo>
                  <a:cubicBezTo>
                    <a:pt x="112" y="186"/>
                    <a:pt x="112" y="186"/>
                    <a:pt x="112" y="186"/>
                  </a:cubicBezTo>
                  <a:cubicBezTo>
                    <a:pt x="112" y="186"/>
                    <a:pt x="112" y="186"/>
                    <a:pt x="112" y="186"/>
                  </a:cubicBezTo>
                  <a:cubicBezTo>
                    <a:pt x="135" y="158"/>
                    <a:pt x="166" y="140"/>
                    <a:pt x="190" y="114"/>
                  </a:cubicBezTo>
                  <a:cubicBezTo>
                    <a:pt x="230" y="67"/>
                    <a:pt x="194" y="2"/>
                    <a:pt x="152" y="2"/>
                  </a:cubicBezTo>
                  <a:cubicBezTo>
                    <a:pt x="138" y="2"/>
                    <a:pt x="124" y="9"/>
                    <a:pt x="112" y="26"/>
                  </a:cubicBezTo>
                  <a:cubicBezTo>
                    <a:pt x="99" y="8"/>
                    <a:pt x="85" y="0"/>
                    <a:pt x="72" y="0"/>
                  </a:cubicBezTo>
                </a:path>
              </a:pathLst>
            </a:custGeom>
            <a:solidFill>
              <a:schemeClr val="accent2"/>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dirty="0">
                <a:solidFill>
                  <a:srgbClr val="FFFFFF"/>
                </a:solidFill>
                <a:latin typeface="+mn-lt"/>
                <a:ea typeface="+mn-ea"/>
              </a:endParaRPr>
            </a:p>
          </p:txBody>
        </p:sp>
        <p:sp>
          <p:nvSpPr>
            <p:cNvPr id="46104" name="MH_Other_5">
              <a:extLst>
                <a:ext uri="{FF2B5EF4-FFF2-40B4-BE49-F238E27FC236}">
                  <a16:creationId xmlns:a16="http://schemas.microsoft.com/office/drawing/2014/main" id="{1A96C475-C784-42E4-9C63-0CBFCBCC8853}"/>
                </a:ext>
              </a:extLst>
            </p:cNvPr>
            <p:cNvSpPr>
              <a:spLocks/>
            </p:cNvSpPr>
            <p:nvPr>
              <p:custDataLst>
                <p:tags r:id="rId6"/>
              </p:custDataLst>
            </p:nvPr>
          </p:nvSpPr>
          <p:spPr bwMode="auto">
            <a:xfrm>
              <a:off x="3481561" y="49419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48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0" name="组合 69">
            <a:extLst>
              <a:ext uri="{FF2B5EF4-FFF2-40B4-BE49-F238E27FC236}">
                <a16:creationId xmlns:a16="http://schemas.microsoft.com/office/drawing/2014/main" id="{E4379F01-6326-4389-A89A-EA9B8B4CA9D3}"/>
              </a:ext>
            </a:extLst>
          </p:cNvPr>
          <p:cNvGrpSpPr>
            <a:grpSpLocks/>
          </p:cNvGrpSpPr>
          <p:nvPr/>
        </p:nvGrpSpPr>
        <p:grpSpPr bwMode="auto">
          <a:xfrm>
            <a:off x="2030422" y="4659366"/>
            <a:ext cx="638513" cy="1007260"/>
            <a:chOff x="4608686" y="3741801"/>
            <a:chExt cx="1187450" cy="2081212"/>
          </a:xfrm>
        </p:grpSpPr>
        <p:sp>
          <p:nvSpPr>
            <p:cNvPr id="71" name="MH_Other_6">
              <a:extLst>
                <a:ext uri="{FF2B5EF4-FFF2-40B4-BE49-F238E27FC236}">
                  <a16:creationId xmlns:a16="http://schemas.microsoft.com/office/drawing/2014/main" id="{E636F223-7973-4B53-8F98-775F07228F52}"/>
                </a:ext>
              </a:extLst>
            </p:cNvPr>
            <p:cNvSpPr/>
            <p:nvPr>
              <p:custDataLst>
                <p:tags r:id="rId1"/>
              </p:custDataLst>
            </p:nvPr>
          </p:nvSpPr>
          <p:spPr>
            <a:xfrm>
              <a:off x="5040486" y="4645848"/>
              <a:ext cx="207433" cy="1177165"/>
            </a:xfrm>
            <a:custGeom>
              <a:avLst/>
              <a:gdLst>
                <a:gd name="connsiteX0" fmla="*/ 85757 w 119298"/>
                <a:gd name="connsiteY0" fmla="*/ 0 h 742950"/>
                <a:gd name="connsiteX1" fmla="*/ 117507 w 119298"/>
                <a:gd name="connsiteY1" fmla="*/ 187325 h 742950"/>
                <a:gd name="connsiteX2" fmla="*/ 38132 w 119298"/>
                <a:gd name="connsiteY2" fmla="*/ 339725 h 742950"/>
                <a:gd name="connsiteX3" fmla="*/ 32 w 119298"/>
                <a:gd name="connsiteY3" fmla="*/ 476250 h 742950"/>
                <a:gd name="connsiteX4" fmla="*/ 31782 w 119298"/>
                <a:gd name="connsiteY4" fmla="*/ 641350 h 742950"/>
                <a:gd name="connsiteX5" fmla="*/ 47657 w 119298"/>
                <a:gd name="connsiteY5" fmla="*/ 742950 h 742950"/>
                <a:gd name="connsiteX0-1" fmla="*/ 73609 w 118265"/>
                <a:gd name="connsiteY0-2" fmla="*/ 0 h 696489"/>
                <a:gd name="connsiteX1-3" fmla="*/ 117507 w 118265"/>
                <a:gd name="connsiteY1-4" fmla="*/ 140864 h 696489"/>
                <a:gd name="connsiteX2-5" fmla="*/ 38132 w 118265"/>
                <a:gd name="connsiteY2-6" fmla="*/ 293264 h 696489"/>
                <a:gd name="connsiteX3-7" fmla="*/ 32 w 118265"/>
                <a:gd name="connsiteY3-8" fmla="*/ 429789 h 696489"/>
                <a:gd name="connsiteX4-9" fmla="*/ 31782 w 118265"/>
                <a:gd name="connsiteY4-10" fmla="*/ 594889 h 696489"/>
                <a:gd name="connsiteX5-11" fmla="*/ 47657 w 118265"/>
                <a:gd name="connsiteY5-12" fmla="*/ 696489 h 696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8265" h="696489">
                  <a:moveTo>
                    <a:pt x="73609" y="0"/>
                  </a:moveTo>
                  <a:cubicBezTo>
                    <a:pt x="93452" y="65352"/>
                    <a:pt x="123420" y="91987"/>
                    <a:pt x="117507" y="140864"/>
                  </a:cubicBezTo>
                  <a:cubicBezTo>
                    <a:pt x="111594" y="189741"/>
                    <a:pt x="57711" y="245110"/>
                    <a:pt x="38132" y="293264"/>
                  </a:cubicBezTo>
                  <a:cubicBezTo>
                    <a:pt x="18553" y="341418"/>
                    <a:pt x="1090" y="379518"/>
                    <a:pt x="32" y="429789"/>
                  </a:cubicBezTo>
                  <a:cubicBezTo>
                    <a:pt x="-1026" y="480060"/>
                    <a:pt x="23845" y="550439"/>
                    <a:pt x="31782" y="594889"/>
                  </a:cubicBezTo>
                  <a:cubicBezTo>
                    <a:pt x="39719" y="639339"/>
                    <a:pt x="43688" y="667914"/>
                    <a:pt x="47657" y="69648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2" name="MH_SubTitle_4">
              <a:extLst>
                <a:ext uri="{FF2B5EF4-FFF2-40B4-BE49-F238E27FC236}">
                  <a16:creationId xmlns:a16="http://schemas.microsoft.com/office/drawing/2014/main" id="{21A852EF-25E8-4800-9EA3-1AB114022E18}"/>
                </a:ext>
              </a:extLst>
            </p:cNvPr>
            <p:cNvSpPr/>
            <p:nvPr>
              <p:custDataLst>
                <p:tags r:id="rId2"/>
              </p:custDataLst>
            </p:nvPr>
          </p:nvSpPr>
          <p:spPr bwMode="auto">
            <a:xfrm>
              <a:off x="4608686" y="3741801"/>
              <a:ext cx="1187450" cy="961211"/>
            </a:xfrm>
            <a:custGeom>
              <a:avLst/>
              <a:gdLst>
                <a:gd name="T0" fmla="*/ 2147483646 w 131"/>
                <a:gd name="T1" fmla="*/ 0 h 106"/>
                <a:gd name="T2" fmla="*/ 2147483646 w 131"/>
                <a:gd name="T3" fmla="*/ 2147483646 h 106"/>
                <a:gd name="T4" fmla="*/ 2147483646 w 131"/>
                <a:gd name="T5" fmla="*/ 2147483646 h 106"/>
                <a:gd name="T6" fmla="*/ 2147483646 w 131"/>
                <a:gd name="T7" fmla="*/ 2147483646 h 106"/>
                <a:gd name="T8" fmla="*/ 2147483646 w 131"/>
                <a:gd name="T9" fmla="*/ 2147483646 h 106"/>
                <a:gd name="T10" fmla="*/ 2147483646 w 131"/>
                <a:gd name="T11" fmla="*/ 2147483646 h 106"/>
                <a:gd name="T12" fmla="*/ 2147483646 w 131"/>
                <a:gd name="T13" fmla="*/ 2147483646 h 106"/>
                <a:gd name="T14" fmla="*/ 2147483646 w 131"/>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06"/>
                <a:gd name="T26" fmla="*/ 131 w 13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06">
                  <a:moveTo>
                    <a:pt x="41" y="0"/>
                  </a:moveTo>
                  <a:cubicBezTo>
                    <a:pt x="18" y="0"/>
                    <a:pt x="0" y="41"/>
                    <a:pt x="21" y="67"/>
                  </a:cubicBezTo>
                  <a:cubicBezTo>
                    <a:pt x="33" y="82"/>
                    <a:pt x="51" y="91"/>
                    <a:pt x="64" y="106"/>
                  </a:cubicBezTo>
                  <a:cubicBezTo>
                    <a:pt x="64" y="106"/>
                    <a:pt x="64" y="106"/>
                    <a:pt x="64" y="106"/>
                  </a:cubicBezTo>
                  <a:cubicBezTo>
                    <a:pt x="77" y="90"/>
                    <a:pt x="94" y="80"/>
                    <a:pt x="108" y="65"/>
                  </a:cubicBezTo>
                  <a:cubicBezTo>
                    <a:pt x="131" y="38"/>
                    <a:pt x="110" y="1"/>
                    <a:pt x="86" y="1"/>
                  </a:cubicBezTo>
                  <a:cubicBezTo>
                    <a:pt x="79" y="1"/>
                    <a:pt x="71" y="5"/>
                    <a:pt x="64" y="15"/>
                  </a:cubicBezTo>
                  <a:cubicBezTo>
                    <a:pt x="56" y="4"/>
                    <a:pt x="48" y="0"/>
                    <a:pt x="41" y="0"/>
                  </a:cubicBezTo>
                </a:path>
              </a:pathLst>
            </a:custGeom>
            <a:solidFill>
              <a:schemeClr val="accent4"/>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200" dirty="0">
                <a:solidFill>
                  <a:srgbClr val="FFFFFF"/>
                </a:solidFill>
                <a:latin typeface="+mn-lt"/>
                <a:ea typeface="+mn-ea"/>
              </a:endParaRPr>
            </a:p>
          </p:txBody>
        </p:sp>
      </p:grpSp>
      <p:sp>
        <p:nvSpPr>
          <p:cNvPr id="73" name="矩形 72">
            <a:extLst>
              <a:ext uri="{FF2B5EF4-FFF2-40B4-BE49-F238E27FC236}">
                <a16:creationId xmlns:a16="http://schemas.microsoft.com/office/drawing/2014/main" id="{FB9CC277-13D6-415F-8AF6-26DFC2FAA6B0}"/>
              </a:ext>
            </a:extLst>
          </p:cNvPr>
          <p:cNvSpPr/>
          <p:nvPr/>
        </p:nvSpPr>
        <p:spPr>
          <a:xfrm>
            <a:off x="3097213" y="795696"/>
            <a:ext cx="3733800" cy="719428"/>
          </a:xfrm>
          <a:prstGeom prst="rect">
            <a:avLst/>
          </a:prstGeom>
          <a:solidFill>
            <a:schemeClr val="bg1"/>
          </a:solidFill>
          <a:effectLst>
            <a:outerShdw blurRad="50800" dist="38100" dir="5400000" algn="t" rotWithShape="0">
              <a:prstClr val="black">
                <a:alpha val="40000"/>
              </a:prstClr>
            </a:outerShdw>
          </a:effectLst>
        </p:spPr>
        <p:txBody>
          <a:bodyPr lIns="68580" tIns="34290" rIns="68580" bIns="34290">
            <a:spAutoFit/>
          </a:bodyPr>
          <a:lstStyle/>
          <a:p>
            <a:pPr algn="ctr">
              <a:lnSpc>
                <a:spcPct val="150000"/>
              </a:lnSpc>
              <a:defRPr/>
            </a:pPr>
            <a:r>
              <a:rPr lang="en-US" altLang="zh-CN" sz="3200" b="1">
                <a:solidFill>
                  <a:schemeClr val="tx1">
                    <a:lumMod val="75000"/>
                    <a:lumOff val="25000"/>
                  </a:schemeClr>
                </a:solidFill>
                <a:latin typeface="Times New Roman" panose="02020603050405020304" pitchFamily="18" charset="0"/>
                <a:ea typeface="+mj-ea"/>
                <a:cs typeface="Times New Roman" panose="02020603050405020304" pitchFamily="18" charset="0"/>
              </a:rPr>
              <a:t>MỞ RỘNG</a:t>
            </a:r>
            <a:endParaRPr lang="zh-CN" altLang="en-US" sz="3200" b="1"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p:txBody>
      </p:sp>
      <p:pic>
        <p:nvPicPr>
          <p:cNvPr id="74" name="图片 73">
            <a:extLst>
              <a:ext uri="{FF2B5EF4-FFF2-40B4-BE49-F238E27FC236}">
                <a16:creationId xmlns:a16="http://schemas.microsoft.com/office/drawing/2014/main" id="{78CDB4C3-4084-44F0-B8E3-7F4F2101AD84}"/>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7693" y="4887620"/>
            <a:ext cx="3029885" cy="180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图片 74">
            <a:extLst>
              <a:ext uri="{FF2B5EF4-FFF2-40B4-BE49-F238E27FC236}">
                <a16:creationId xmlns:a16="http://schemas.microsoft.com/office/drawing/2014/main" id="{B67A1F8F-B054-4EDB-B7F3-0D6563093334}"/>
              </a:ext>
            </a:extLst>
          </p:cNvPr>
          <p:cNvPicPr>
            <a:picLocks noChangeAspect="1"/>
          </p:cNvPicPr>
          <p:nvPr/>
        </p:nvPicPr>
        <p:blipFill>
          <a:blip r:embed="rId15"/>
          <a:stretch>
            <a:fillRect/>
          </a:stretch>
        </p:blipFill>
        <p:spPr>
          <a:xfrm>
            <a:off x="1477249" y="1861557"/>
            <a:ext cx="825500" cy="774700"/>
          </a:xfrm>
          <a:prstGeom prst="rect">
            <a:avLst/>
          </a:prstGeom>
          <a:effectLst>
            <a:outerShdw blurRad="50800" dist="38100" dir="5400000" algn="t" rotWithShape="0">
              <a:prstClr val="black">
                <a:alpha val="40000"/>
              </a:prstClr>
            </a:outerShdw>
          </a:effectLst>
        </p:spPr>
      </p:pic>
      <p:grpSp>
        <p:nvGrpSpPr>
          <p:cNvPr id="76" name="组合 75">
            <a:extLst>
              <a:ext uri="{FF2B5EF4-FFF2-40B4-BE49-F238E27FC236}">
                <a16:creationId xmlns:a16="http://schemas.microsoft.com/office/drawing/2014/main" id="{8D0A8D7F-6359-44F3-BE40-BE21B936D81F}"/>
              </a:ext>
            </a:extLst>
          </p:cNvPr>
          <p:cNvGrpSpPr>
            <a:grpSpLocks/>
          </p:cNvGrpSpPr>
          <p:nvPr/>
        </p:nvGrpSpPr>
        <p:grpSpPr bwMode="auto">
          <a:xfrm rot="2427509">
            <a:off x="3498732" y="3893339"/>
            <a:ext cx="743447" cy="800213"/>
            <a:chOff x="10646778" y="4753862"/>
            <a:chExt cx="751521" cy="737702"/>
          </a:xfrm>
        </p:grpSpPr>
        <p:sp>
          <p:nvSpPr>
            <p:cNvPr id="77" name="五角星 2">
              <a:extLst>
                <a:ext uri="{FF2B5EF4-FFF2-40B4-BE49-F238E27FC236}">
                  <a16:creationId xmlns:a16="http://schemas.microsoft.com/office/drawing/2014/main" id="{0E1CCA5F-91FD-4279-8D9F-38B147B677D5}"/>
                </a:ext>
              </a:extLst>
            </p:cNvPr>
            <p:cNvSpPr/>
            <p:nvPr/>
          </p:nvSpPr>
          <p:spPr>
            <a:xfrm rot="20227648" flipH="1">
              <a:off x="10650674" y="4754296"/>
              <a:ext cx="748563" cy="728813"/>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46093" name="组合 77">
              <a:extLst>
                <a:ext uri="{FF2B5EF4-FFF2-40B4-BE49-F238E27FC236}">
                  <a16:creationId xmlns:a16="http://schemas.microsoft.com/office/drawing/2014/main" id="{10BC9BE2-6B99-4C7C-B333-A2BABF1C8951}"/>
                </a:ext>
              </a:extLst>
            </p:cNvPr>
            <p:cNvGrpSpPr>
              <a:grpSpLocks/>
            </p:cNvGrpSpPr>
            <p:nvPr/>
          </p:nvGrpSpPr>
          <p:grpSpPr bwMode="auto">
            <a:xfrm>
              <a:off x="10646778" y="4762829"/>
              <a:ext cx="749726" cy="728735"/>
              <a:chOff x="11012539" y="4493889"/>
              <a:chExt cx="749726" cy="728735"/>
            </a:xfrm>
          </p:grpSpPr>
          <p:sp>
            <p:nvSpPr>
              <p:cNvPr id="79" name="五角星 2">
                <a:extLst>
                  <a:ext uri="{FF2B5EF4-FFF2-40B4-BE49-F238E27FC236}">
                    <a16:creationId xmlns:a16="http://schemas.microsoft.com/office/drawing/2014/main" id="{E3AD7990-D6E1-490D-BCC1-AEB728014BF9}"/>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0" name="五角星 2">
                <a:extLst>
                  <a:ext uri="{FF2B5EF4-FFF2-40B4-BE49-F238E27FC236}">
                    <a16:creationId xmlns:a16="http://schemas.microsoft.com/office/drawing/2014/main" id="{FED63216-0400-4A91-9BC4-F1DFB66B318B}"/>
                  </a:ext>
                </a:extLst>
              </p:cNvPr>
              <p:cNvSpPr/>
              <p:nvPr/>
            </p:nvSpPr>
            <p:spPr>
              <a:xfrm rot="20424262">
                <a:off x="11039161" y="4649611"/>
                <a:ext cx="286999" cy="22220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1" name="五角星 2">
                <a:extLst>
                  <a:ext uri="{FF2B5EF4-FFF2-40B4-BE49-F238E27FC236}">
                    <a16:creationId xmlns:a16="http://schemas.microsoft.com/office/drawing/2014/main" id="{2A3DDB76-127A-404C-8A72-F524490DE255}"/>
                  </a:ext>
                </a:extLst>
              </p:cNvPr>
              <p:cNvSpPr/>
              <p:nvPr/>
            </p:nvSpPr>
            <p:spPr>
              <a:xfrm rot="6997346">
                <a:off x="11577018" y="4904956"/>
                <a:ext cx="127393" cy="14793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cxnSp>
        <p:nvCxnSpPr>
          <p:cNvPr id="82" name="直接连接符 81">
            <a:extLst>
              <a:ext uri="{FF2B5EF4-FFF2-40B4-BE49-F238E27FC236}">
                <a16:creationId xmlns:a16="http://schemas.microsoft.com/office/drawing/2014/main" id="{B87D3729-DBC1-47B7-832B-0ACE5FDBC8C1}"/>
              </a:ext>
            </a:extLst>
          </p:cNvPr>
          <p:cNvCxnSpPr/>
          <p:nvPr/>
        </p:nvCxnSpPr>
        <p:spPr>
          <a:xfrm>
            <a:off x="3768726" y="792748"/>
            <a:ext cx="3062287"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5CAA9D38-40AC-4393-92A5-5A8309376C2B}"/>
              </a:ext>
            </a:extLst>
          </p:cNvPr>
          <p:cNvCxnSpPr/>
          <p:nvPr/>
        </p:nvCxnSpPr>
        <p:spPr>
          <a:xfrm>
            <a:off x="3097213" y="1521474"/>
            <a:ext cx="3062287"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tangle 7">
            <a:extLst>
              <a:ext uri="{FF2B5EF4-FFF2-40B4-BE49-F238E27FC236}">
                <a16:creationId xmlns:a16="http://schemas.microsoft.com/office/drawing/2014/main" id="{921130FA-F4F4-4AAE-859C-2FE7846EA7A3}"/>
              </a:ext>
            </a:extLst>
          </p:cNvPr>
          <p:cNvSpPr>
            <a:spLocks noChangeArrowheads="1"/>
          </p:cNvSpPr>
          <p:nvPr/>
        </p:nvSpPr>
        <p:spPr bwMode="auto">
          <a:xfrm>
            <a:off x="1406241" y="1661592"/>
            <a:ext cx="7356759" cy="194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2800" b="1">
                <a:solidFill>
                  <a:srgbClr val="0000FF"/>
                </a:solidFill>
                <a:latin typeface="Times New Roman" panose="02020603050405020304" pitchFamily="18" charset="0"/>
              </a:rPr>
              <a:t>	Sau khi học xong bài tập đọc, em có cảm nghĩ gì về vùng đất Tây Nguyên của Tổ Quốc?</a:t>
            </a:r>
            <a:r>
              <a:rPr lang="en-US" altLang="en-US" sz="2400" b="1">
                <a:solidFill>
                  <a:srgbClr val="0000FF"/>
                </a:solidFill>
                <a:latin typeface="Times New Roman" panose="02020603050405020304" pitchFamily="18" charset="0"/>
              </a:rPr>
              <a:t>                                  </a:t>
            </a:r>
          </a:p>
        </p:txBody>
      </p:sp>
      <p:sp>
        <p:nvSpPr>
          <p:cNvPr id="28" name="Rectangle 8">
            <a:extLst>
              <a:ext uri="{FF2B5EF4-FFF2-40B4-BE49-F238E27FC236}">
                <a16:creationId xmlns:a16="http://schemas.microsoft.com/office/drawing/2014/main" id="{6CB0D4DB-6364-4D5F-B19A-D60A3453DB3A}"/>
              </a:ext>
            </a:extLst>
          </p:cNvPr>
          <p:cNvSpPr>
            <a:spLocks noChangeArrowheads="1"/>
          </p:cNvSpPr>
          <p:nvPr/>
        </p:nvSpPr>
        <p:spPr bwMode="auto">
          <a:xfrm>
            <a:off x="3384743" y="3982493"/>
            <a:ext cx="5731094" cy="199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2800" b="1">
                <a:solidFill>
                  <a:srgbClr val="0000FF"/>
                </a:solidFill>
                <a:latin typeface="Times New Roman" panose="02020603050405020304" pitchFamily="18" charset="0"/>
              </a:rPr>
              <a:t>	Đối với các dân tộc anh em trên khắp đất nước ta, các em cần có thái độ như thế nào?</a:t>
            </a:r>
            <a:r>
              <a:rPr lang="en-US" altLang="en-US" sz="2400" b="1">
                <a:solidFill>
                  <a:srgbClr val="0000FF"/>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ppt_x</p:attrName>
                                        </p:attrNameLst>
                                      </p:cBhvr>
                                      <p:tavLst>
                                        <p:tav tm="0">
                                          <p:val>
                                            <p:strVal val="#ppt_x-.2"/>
                                          </p:val>
                                        </p:tav>
                                        <p:tav tm="100000">
                                          <p:val>
                                            <p:strVal val="#ppt_x"/>
                                          </p:val>
                                        </p:tav>
                                      </p:tavLst>
                                    </p:anim>
                                    <p:anim calcmode="lin" valueType="num">
                                      <p:cBhvr>
                                        <p:cTn id="11"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barn(inVertical)">
                                      <p:cBhvr>
                                        <p:cTn id="17" dur="500"/>
                                        <p:tgtEl>
                                          <p:spTgt spid="76"/>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edg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a:extLst>
              <a:ext uri="{FF2B5EF4-FFF2-40B4-BE49-F238E27FC236}">
                <a16:creationId xmlns:a16="http://schemas.microsoft.com/office/drawing/2014/main" id="{54873F76-96A7-47CA-9237-180D084519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18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图片 46085" descr="1-46">
            <a:extLst>
              <a:ext uri="{FF2B5EF4-FFF2-40B4-BE49-F238E27FC236}">
                <a16:creationId xmlns:a16="http://schemas.microsoft.com/office/drawing/2014/main" id="{B6476DAB-AD7C-4039-99D7-1367062C57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89544"/>
            <a:ext cx="24003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图片 46087" descr="1-45">
            <a:extLst>
              <a:ext uri="{FF2B5EF4-FFF2-40B4-BE49-F238E27FC236}">
                <a16:creationId xmlns:a16="http://schemas.microsoft.com/office/drawing/2014/main" id="{E74B603E-08DD-4B7B-88F7-F6F5615A07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 y="1317625"/>
            <a:ext cx="2566988"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9F2954C1-6E05-4C9B-AE9E-718EF2F23994}"/>
              </a:ext>
            </a:extLst>
          </p:cNvPr>
          <p:cNvSpPr/>
          <p:nvPr/>
        </p:nvSpPr>
        <p:spPr>
          <a:xfrm>
            <a:off x="3163888" y="1317625"/>
            <a:ext cx="3322637" cy="769441"/>
          </a:xfrm>
          <a:prstGeom prst="rect">
            <a:avLst/>
          </a:prstGeom>
        </p:spPr>
        <p:txBody>
          <a:bodyPr wrap="square">
            <a:spAutoFit/>
          </a:bodyPr>
          <a:lstStyle/>
          <a:p>
            <a:pPr algn="ctr">
              <a:defRPr/>
            </a:pPr>
            <a:r>
              <a:rPr lang="en-US" altLang="zh-CN" sz="4400" b="1" dirty="0">
                <a:solidFill>
                  <a:srgbClr val="FF0000"/>
                </a:solidFill>
              </a:rPr>
              <a:t>DẶN DÒ</a:t>
            </a:r>
            <a:endParaRPr lang="zh-CN" altLang="en-US" sz="4400" b="1" dirty="0">
              <a:solidFill>
                <a:srgbClr val="FF0000"/>
              </a:solidFill>
            </a:endParaRPr>
          </a:p>
        </p:txBody>
      </p:sp>
      <p:sp>
        <p:nvSpPr>
          <p:cNvPr id="7" name="Rectangle 3">
            <a:extLst>
              <a:ext uri="{FF2B5EF4-FFF2-40B4-BE49-F238E27FC236}">
                <a16:creationId xmlns:a16="http://schemas.microsoft.com/office/drawing/2014/main" id="{DC2267AC-8F02-49BC-B6C4-77446C99C358}"/>
              </a:ext>
            </a:extLst>
          </p:cNvPr>
          <p:cNvSpPr txBox="1">
            <a:spLocks noChangeArrowheads="1"/>
          </p:cNvSpPr>
          <p:nvPr/>
        </p:nvSpPr>
        <p:spPr bwMode="auto">
          <a:xfrm>
            <a:off x="2185988" y="2532063"/>
            <a:ext cx="6729412" cy="126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228600" indent="-22860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685800" indent="-22860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lnSpc>
                <a:spcPct val="90000"/>
              </a:lnSpc>
              <a:spcBef>
                <a:spcPts val="1000"/>
              </a:spcBef>
              <a:buClrTx/>
              <a:buSzTx/>
              <a:buFont typeface="Arial" panose="020B0604020202020204" pitchFamily="34" charset="0"/>
              <a:buChar char="•"/>
            </a:pPr>
            <a:r>
              <a:rPr lang="en-US" altLang="en-US" sz="3200" b="1">
                <a:latin typeface="Times New Roman" panose="02020603050405020304" pitchFamily="18" charset="0"/>
              </a:rPr>
              <a:t>Đọc lại bài và trả lời lại các câu hỏi.</a:t>
            </a:r>
          </a:p>
          <a:p>
            <a:pPr eaLnBrk="1" hangingPunct="1">
              <a:lnSpc>
                <a:spcPct val="90000"/>
              </a:lnSpc>
              <a:spcBef>
                <a:spcPts val="1000"/>
              </a:spcBef>
              <a:buClrTx/>
              <a:buSzTx/>
              <a:buFont typeface="Arial" panose="020B0604020202020204" pitchFamily="34" charset="0"/>
              <a:buChar char="•"/>
            </a:pPr>
            <a:r>
              <a:rPr lang="en-US" altLang="en-US" sz="3200" b="1">
                <a:latin typeface="Times New Roman" panose="02020603050405020304" pitchFamily="18" charset="0"/>
              </a:rPr>
              <a:t>Xem trước bài sau.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9651FEE-8FBF-406A-BBFE-27C4D6901A13}"/>
              </a:ext>
            </a:extLst>
          </p:cNvPr>
          <p:cNvGrpSpPr>
            <a:grpSpLocks noChangeAspect="1"/>
          </p:cNvGrpSpPr>
          <p:nvPr/>
        </p:nvGrpSpPr>
        <p:grpSpPr bwMode="auto">
          <a:xfrm>
            <a:off x="-42863" y="0"/>
            <a:ext cx="9229726" cy="6705600"/>
            <a:chOff x="1650" y="-11"/>
            <a:chExt cx="4420" cy="4368"/>
          </a:xfrm>
        </p:grpSpPr>
        <p:sp>
          <p:nvSpPr>
            <p:cNvPr id="3" name="Freeform 5">
              <a:extLst>
                <a:ext uri="{FF2B5EF4-FFF2-40B4-BE49-F238E27FC236}">
                  <a16:creationId xmlns:a16="http://schemas.microsoft.com/office/drawing/2014/main" id="{0AB113EE-0924-454A-8CC3-38FB9B8A25B9}"/>
                </a:ext>
              </a:extLst>
            </p:cNvPr>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4" name="Freeform 6">
              <a:extLst>
                <a:ext uri="{FF2B5EF4-FFF2-40B4-BE49-F238E27FC236}">
                  <a16:creationId xmlns:a16="http://schemas.microsoft.com/office/drawing/2014/main" id="{710EAB90-B648-4DA3-9DE0-32D4DD520687}"/>
                </a:ext>
              </a:extLst>
            </p:cNvPr>
            <p:cNvSpPr>
              <a:spLocks noEditPoints="1"/>
            </p:cNvSpPr>
            <p:nvPr/>
          </p:nvSpPr>
          <p:spPr bwMode="auto">
            <a:xfrm>
              <a:off x="1667" y="-2"/>
              <a:ext cx="4349" cy="4320"/>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5" name="Freeform 7">
              <a:extLst>
                <a:ext uri="{FF2B5EF4-FFF2-40B4-BE49-F238E27FC236}">
                  <a16:creationId xmlns:a16="http://schemas.microsoft.com/office/drawing/2014/main" id="{36DD5A16-13CC-48FA-A2FC-B08DB61F4D71}"/>
                </a:ext>
              </a:extLst>
            </p:cNvPr>
            <p:cNvSpPr>
              <a:spLocks noEditPoints="1"/>
            </p:cNvSpPr>
            <p:nvPr/>
          </p:nvSpPr>
          <p:spPr bwMode="auto">
            <a:xfrm>
              <a:off x="1671" y="2"/>
              <a:ext cx="4338" cy="4312"/>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6" name="Freeform 8">
              <a:extLst>
                <a:ext uri="{FF2B5EF4-FFF2-40B4-BE49-F238E27FC236}">
                  <a16:creationId xmlns:a16="http://schemas.microsoft.com/office/drawing/2014/main" id="{CE268A32-571E-4509-9593-3D470B3D6468}"/>
                </a:ext>
              </a:extLst>
            </p:cNvPr>
            <p:cNvSpPr>
              <a:spLocks noEditPoints="1"/>
            </p:cNvSpPr>
            <p:nvPr/>
          </p:nvSpPr>
          <p:spPr bwMode="auto">
            <a:xfrm>
              <a:off x="1667" y="-2"/>
              <a:ext cx="4344" cy="4320"/>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grpSp>
      <p:sp>
        <p:nvSpPr>
          <p:cNvPr id="7" name="文本框 6">
            <a:extLst>
              <a:ext uri="{FF2B5EF4-FFF2-40B4-BE49-F238E27FC236}">
                <a16:creationId xmlns:a16="http://schemas.microsoft.com/office/drawing/2014/main" id="{6DD03059-9AFD-4D9F-9AFE-F440BAAEEF7C}"/>
              </a:ext>
            </a:extLst>
          </p:cNvPr>
          <p:cNvSpPr txBox="1">
            <a:spLocks noChangeArrowheads="1"/>
          </p:cNvSpPr>
          <p:nvPr/>
        </p:nvSpPr>
        <p:spPr bwMode="auto">
          <a:xfrm>
            <a:off x="1175922" y="1516539"/>
            <a:ext cx="716401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6600" b="1">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CHÀO CÁC EM!</a:t>
            </a:r>
            <a:endParaRPr lang="zh-CN" altLang="en-US" sz="6600" b="1">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9" name="组合 8">
            <a:extLst>
              <a:ext uri="{FF2B5EF4-FFF2-40B4-BE49-F238E27FC236}">
                <a16:creationId xmlns:a16="http://schemas.microsoft.com/office/drawing/2014/main" id="{035683A1-92E6-4AA0-B066-52DA5FF8BE62}"/>
              </a:ext>
            </a:extLst>
          </p:cNvPr>
          <p:cNvGrpSpPr>
            <a:grpSpLocks/>
          </p:cNvGrpSpPr>
          <p:nvPr/>
        </p:nvGrpSpPr>
        <p:grpSpPr bwMode="auto">
          <a:xfrm>
            <a:off x="4278502" y="2700545"/>
            <a:ext cx="652462" cy="133350"/>
            <a:chOff x="-1625600" y="1148325"/>
            <a:chExt cx="1207014" cy="245669"/>
          </a:xfrm>
        </p:grpSpPr>
        <p:sp>
          <p:nvSpPr>
            <p:cNvPr id="10" name="椭圆 9">
              <a:extLst>
                <a:ext uri="{FF2B5EF4-FFF2-40B4-BE49-F238E27FC236}">
                  <a16:creationId xmlns:a16="http://schemas.microsoft.com/office/drawing/2014/main" id="{181C2C5C-80D9-4D6E-9494-DD17666CC34A}"/>
                </a:ext>
              </a:extLst>
            </p:cNvPr>
            <p:cNvSpPr/>
            <p:nvPr/>
          </p:nvSpPr>
          <p:spPr>
            <a:xfrm>
              <a:off x="-1625600" y="1148325"/>
              <a:ext cx="246689" cy="245669"/>
            </a:xfrm>
            <a:prstGeom prst="ellipse">
              <a:avLst/>
            </a:prstGeom>
            <a:solidFill>
              <a:srgbClr val="FF3B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1" name="椭圆 10">
              <a:extLst>
                <a:ext uri="{FF2B5EF4-FFF2-40B4-BE49-F238E27FC236}">
                  <a16:creationId xmlns:a16="http://schemas.microsoft.com/office/drawing/2014/main" id="{3A9F11C0-AD28-4C5B-8D25-D3937D147641}"/>
                </a:ext>
              </a:extLst>
            </p:cNvPr>
            <p:cNvSpPr/>
            <p:nvPr/>
          </p:nvSpPr>
          <p:spPr>
            <a:xfrm>
              <a:off x="-1305492" y="1148325"/>
              <a:ext cx="246689" cy="245669"/>
            </a:xfrm>
            <a:prstGeom prst="ellipse">
              <a:avLst/>
            </a:prstGeom>
            <a:solidFill>
              <a:srgbClr val="FB9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2" name="椭圆 11">
              <a:extLst>
                <a:ext uri="{FF2B5EF4-FFF2-40B4-BE49-F238E27FC236}">
                  <a16:creationId xmlns:a16="http://schemas.microsoft.com/office/drawing/2014/main" id="{5B30EFB8-6F8F-41CF-9BB5-181837BE311E}"/>
                </a:ext>
              </a:extLst>
            </p:cNvPr>
            <p:cNvSpPr/>
            <p:nvPr/>
          </p:nvSpPr>
          <p:spPr>
            <a:xfrm>
              <a:off x="-985383" y="1148325"/>
              <a:ext cx="246689" cy="245669"/>
            </a:xfrm>
            <a:prstGeom prst="ellipse">
              <a:avLst/>
            </a:prstGeom>
            <a:solidFill>
              <a:srgbClr val="54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sp>
          <p:nvSpPr>
            <p:cNvPr id="13" name="椭圆 12">
              <a:extLst>
                <a:ext uri="{FF2B5EF4-FFF2-40B4-BE49-F238E27FC236}">
                  <a16:creationId xmlns:a16="http://schemas.microsoft.com/office/drawing/2014/main" id="{734B0C32-6244-4C8D-99E1-573C94C45E2C}"/>
                </a:ext>
              </a:extLst>
            </p:cNvPr>
            <p:cNvSpPr/>
            <p:nvPr/>
          </p:nvSpPr>
          <p:spPr>
            <a:xfrm>
              <a:off x="-665275" y="1148325"/>
              <a:ext cx="246689" cy="245669"/>
            </a:xfrm>
            <a:prstGeom prst="ellipse">
              <a:avLst/>
            </a:prstGeom>
            <a:solidFill>
              <a:srgbClr val="B034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grpSp>
      <p:sp>
        <p:nvSpPr>
          <p:cNvPr id="15" name="流程图: 磁盘 14">
            <a:extLst>
              <a:ext uri="{FF2B5EF4-FFF2-40B4-BE49-F238E27FC236}">
                <a16:creationId xmlns:a16="http://schemas.microsoft.com/office/drawing/2014/main" id="{93A3CBFB-6227-48BC-A15D-CC1F8EF1AA8D}"/>
              </a:ext>
            </a:extLst>
          </p:cNvPr>
          <p:cNvSpPr/>
          <p:nvPr/>
        </p:nvSpPr>
        <p:spPr>
          <a:xfrm>
            <a:off x="935038" y="4121117"/>
            <a:ext cx="1611312" cy="1079500"/>
          </a:xfrm>
          <a:prstGeom prst="flowChartMagneticDisk">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流程图: 磁盘 15">
            <a:extLst>
              <a:ext uri="{FF2B5EF4-FFF2-40B4-BE49-F238E27FC236}">
                <a16:creationId xmlns:a16="http://schemas.microsoft.com/office/drawing/2014/main" id="{DA0160E4-C05A-4DCD-BF2E-FA8241619880}"/>
              </a:ext>
            </a:extLst>
          </p:cNvPr>
          <p:cNvSpPr/>
          <p:nvPr/>
        </p:nvSpPr>
        <p:spPr>
          <a:xfrm>
            <a:off x="2808288" y="4121117"/>
            <a:ext cx="1611312" cy="1079500"/>
          </a:xfrm>
          <a:prstGeom prst="flowChartMagneticDisk">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流程图: 磁盘 16">
            <a:extLst>
              <a:ext uri="{FF2B5EF4-FFF2-40B4-BE49-F238E27FC236}">
                <a16:creationId xmlns:a16="http://schemas.microsoft.com/office/drawing/2014/main" id="{0BD3925A-983F-494F-961E-2FAF265261F7}"/>
              </a:ext>
            </a:extLst>
          </p:cNvPr>
          <p:cNvSpPr/>
          <p:nvPr/>
        </p:nvSpPr>
        <p:spPr>
          <a:xfrm>
            <a:off x="4679950" y="4121117"/>
            <a:ext cx="1611313" cy="1079500"/>
          </a:xfrm>
          <a:prstGeom prst="flowChartMagneticDisk">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流程图: 磁盘 17">
            <a:extLst>
              <a:ext uri="{FF2B5EF4-FFF2-40B4-BE49-F238E27FC236}">
                <a16:creationId xmlns:a16="http://schemas.microsoft.com/office/drawing/2014/main" id="{A2BA7380-A162-4EFD-A7DC-D05E85DBFE32}"/>
              </a:ext>
            </a:extLst>
          </p:cNvPr>
          <p:cNvSpPr/>
          <p:nvPr/>
        </p:nvSpPr>
        <p:spPr>
          <a:xfrm>
            <a:off x="6553200" y="4121117"/>
            <a:ext cx="1611313" cy="1079500"/>
          </a:xfrm>
          <a:prstGeom prst="flowChartMagneticDisk">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0" name="图片 19">
            <a:extLst>
              <a:ext uri="{FF2B5EF4-FFF2-40B4-BE49-F238E27FC236}">
                <a16:creationId xmlns:a16="http://schemas.microsoft.com/office/drawing/2014/main" id="{E2C04B57-2A60-41B3-89CD-DB872A787A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5563" y="3600417"/>
            <a:ext cx="83185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6B939AD5-8B14-4318-81EC-D0AE2B30B2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6438" y="3632167"/>
            <a:ext cx="954087"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a:extLst>
              <a:ext uri="{FF2B5EF4-FFF2-40B4-BE49-F238E27FC236}">
                <a16:creationId xmlns:a16="http://schemas.microsoft.com/office/drawing/2014/main" id="{F70026EF-023B-49C4-83E4-64CD0C8DCDE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00588" y="3632167"/>
            <a:ext cx="1173162"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a:extLst>
              <a:ext uri="{FF2B5EF4-FFF2-40B4-BE49-F238E27FC236}">
                <a16:creationId xmlns:a16="http://schemas.microsoft.com/office/drawing/2014/main" id="{CBD455B4-D41F-47D5-89D3-BB06627F42F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88175" y="3641692"/>
            <a:ext cx="93503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C61923A-7DA9-4D94-A43A-BE38303FD4F2}"/>
              </a:ext>
            </a:extLst>
          </p:cNvPr>
          <p:cNvSpPr>
            <a:spLocks noChangeArrowheads="1"/>
          </p:cNvSpPr>
          <p:nvPr/>
        </p:nvSpPr>
        <p:spPr bwMode="auto">
          <a:xfrm>
            <a:off x="1600200" y="1219200"/>
            <a:ext cx="495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solidFill>
                <a:srgbClr val="000000"/>
              </a:solidFill>
              <a:cs typeface="Arial" panose="020B0604020202020204" pitchFamily="34" charset="0"/>
            </a:endParaRPr>
          </a:p>
        </p:txBody>
      </p:sp>
      <p:pic>
        <p:nvPicPr>
          <p:cNvPr id="22532" name="Picture 4" descr="Vegitabl">
            <a:extLst>
              <a:ext uri="{FF2B5EF4-FFF2-40B4-BE49-F238E27FC236}">
                <a16:creationId xmlns:a16="http://schemas.microsoft.com/office/drawing/2014/main" id="{F6A5C4A5-024B-478F-9C80-33D882BEF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78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4" descr="ong">
            <a:extLst>
              <a:ext uri="{FF2B5EF4-FFF2-40B4-BE49-F238E27FC236}">
                <a16:creationId xmlns:a16="http://schemas.microsoft.com/office/drawing/2014/main" id="{DDE33BC5-00C3-47C5-AA20-53F7F94E77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6788" y="3690937"/>
            <a:ext cx="1333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5" descr="ong">
            <a:extLst>
              <a:ext uri="{FF2B5EF4-FFF2-40B4-BE49-F238E27FC236}">
                <a16:creationId xmlns:a16="http://schemas.microsoft.com/office/drawing/2014/main" id="{95F7BEF4-015B-4AA0-A09F-293622FE68E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3741738"/>
            <a:ext cx="1333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6" descr="Hoa hong">
            <a:extLst>
              <a:ext uri="{FF2B5EF4-FFF2-40B4-BE49-F238E27FC236}">
                <a16:creationId xmlns:a16="http://schemas.microsoft.com/office/drawing/2014/main" id="{BF5671C7-8650-462B-9FE7-8DB306F4D78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95800"/>
            <a:ext cx="160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6">
            <a:extLst>
              <a:ext uri="{FF2B5EF4-FFF2-40B4-BE49-F238E27FC236}">
                <a16:creationId xmlns:a16="http://schemas.microsoft.com/office/drawing/2014/main" id="{3907B391-91BE-42AB-B6A9-91DDE0E24CC5}"/>
              </a:ext>
            </a:extLst>
          </p:cNvPr>
          <p:cNvSpPr txBox="1">
            <a:spLocks noChangeArrowheads="1"/>
          </p:cNvSpPr>
          <p:nvPr/>
        </p:nvSpPr>
        <p:spPr bwMode="auto">
          <a:xfrm>
            <a:off x="685800" y="3276600"/>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0000"/>
                </a:solidFill>
                <a:latin typeface=".VnTime" panose="020B7200000000000000" pitchFamily="34" charset="0"/>
              </a:rPr>
              <a:t>        </a:t>
            </a:r>
            <a:endParaRPr lang="en-US" altLang="vi-VN" sz="2400" b="1">
              <a:solidFill>
                <a:srgbClr val="000000"/>
              </a:solidFill>
              <a:cs typeface="Arial" panose="020B0604020202020204" pitchFamily="34" charset="0"/>
            </a:endParaRPr>
          </a:p>
        </p:txBody>
      </p:sp>
      <p:grpSp>
        <p:nvGrpSpPr>
          <p:cNvPr id="15" name="Group 14">
            <a:extLst>
              <a:ext uri="{FF2B5EF4-FFF2-40B4-BE49-F238E27FC236}">
                <a16:creationId xmlns:a16="http://schemas.microsoft.com/office/drawing/2014/main" id="{1221DFE2-4712-4E23-B73B-AE470A765C50}"/>
              </a:ext>
            </a:extLst>
          </p:cNvPr>
          <p:cNvGrpSpPr>
            <a:grpSpLocks/>
          </p:cNvGrpSpPr>
          <p:nvPr/>
        </p:nvGrpSpPr>
        <p:grpSpPr bwMode="auto">
          <a:xfrm>
            <a:off x="3049197" y="2893994"/>
            <a:ext cx="3902444" cy="2364129"/>
            <a:chOff x="712" y="-7"/>
            <a:chExt cx="2434" cy="1988"/>
          </a:xfrm>
        </p:grpSpPr>
        <p:pic>
          <p:nvPicPr>
            <p:cNvPr id="22540" name="Picture 6" descr="D:\CLIPART.OF2- KIM ANH\du1.jpg">
              <a:extLst>
                <a:ext uri="{FF2B5EF4-FFF2-40B4-BE49-F238E27FC236}">
                  <a16:creationId xmlns:a16="http://schemas.microsoft.com/office/drawing/2014/main" id="{3340CA60-74B1-4262-A481-AB53D90FFE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038"/>
            <a:stretch>
              <a:fillRect/>
            </a:stretch>
          </p:blipFill>
          <p:spPr bwMode="auto">
            <a:xfrm>
              <a:off x="712" y="-7"/>
              <a:ext cx="2434" cy="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DFACA552-9013-4860-B2CB-A453E55BE29F}"/>
                </a:ext>
              </a:extLst>
            </p:cNvPr>
            <p:cNvSpPr/>
            <p:nvPr/>
          </p:nvSpPr>
          <p:spPr>
            <a:xfrm>
              <a:off x="796" y="662"/>
              <a:ext cx="1907" cy="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a:solidFill>
                    <a:srgbClr val="C00000"/>
                  </a:solidFill>
                  <a:latin typeface="Times New Roman" panose="02020603050405020304" pitchFamily="18" charset="0"/>
                  <a:cs typeface="Times New Roman" panose="02020603050405020304" pitchFamily="18" charset="0"/>
                </a:rPr>
                <a:t>SGK/127</a:t>
              </a:r>
            </a:p>
          </p:txBody>
        </p:sp>
      </p:grpSp>
      <p:sp>
        <p:nvSpPr>
          <p:cNvPr id="14" name="文本框 32">
            <a:extLst>
              <a:ext uri="{FF2B5EF4-FFF2-40B4-BE49-F238E27FC236}">
                <a16:creationId xmlns:a16="http://schemas.microsoft.com/office/drawing/2014/main" id="{C99D9072-FD3A-49DE-969D-8751914F1891}"/>
              </a:ext>
            </a:extLst>
          </p:cNvPr>
          <p:cNvSpPr txBox="1"/>
          <p:nvPr/>
        </p:nvSpPr>
        <p:spPr>
          <a:xfrm>
            <a:off x="706089" y="2153526"/>
            <a:ext cx="8012601" cy="769441"/>
          </a:xfrm>
          <a:prstGeom prst="rect">
            <a:avLst/>
          </a:prstGeom>
          <a:noFill/>
          <a:effectLst>
            <a:outerShdw blurRad="50800" dist="38100" dir="5400000" algn="t" rotWithShape="0">
              <a:prstClr val="black">
                <a:alpha val="40000"/>
              </a:prstClr>
            </a:outerShdw>
          </a:effectLst>
        </p:spPr>
        <p:txBody>
          <a:bodyPr>
            <a:spAutoFit/>
          </a:bodyPr>
          <a:lstStyle/>
          <a:p>
            <a:pPr algn="ctr" defTabSz="685800" eaLnBrk="1" fontAlgn="auto" hangingPunct="1">
              <a:spcBef>
                <a:spcPts val="0"/>
              </a:spcBef>
              <a:spcAft>
                <a:spcPts val="0"/>
              </a:spcAft>
              <a:defRPr/>
            </a:pPr>
            <a:r>
              <a:rPr lang="en-US" altLang="zh-CN" sz="4400" b="1" dirty="0">
                <a:ln w="6350">
                  <a:solidFill>
                    <a:prstClr val="white"/>
                  </a:solidFill>
                </a:ln>
                <a:solidFill>
                  <a:srgbClr val="FF0000"/>
                </a:solidFill>
                <a:latin typeface="Times New Roman" panose="02020603050405020304" charset="0"/>
                <a:ea typeface="方正正大黑简体" panose="02000000000000000000" pitchFamily="2" charset="-122"/>
                <a:cs typeface="Times New Roman" panose="02020603050405020304" charset="0"/>
              </a:rPr>
              <a:t>NHÀ RÔNG </a:t>
            </a:r>
            <a:r>
              <a:rPr lang="en-US" altLang="zh-CN" sz="4400" b="1" dirty="0" err="1">
                <a:ln w="6350">
                  <a:solidFill>
                    <a:prstClr val="white"/>
                  </a:solidFill>
                </a:ln>
                <a:solidFill>
                  <a:srgbClr val="FF0000"/>
                </a:solidFill>
                <a:latin typeface="Times New Roman" panose="02020603050405020304" charset="0"/>
                <a:ea typeface="方正正大黑简体" panose="02000000000000000000" pitchFamily="2" charset="-122"/>
                <a:cs typeface="Times New Roman" panose="02020603050405020304" charset="0"/>
              </a:rPr>
              <a:t>Ở</a:t>
            </a:r>
            <a:r>
              <a:rPr lang="en-US" altLang="zh-CN" sz="4400" b="1" dirty="0">
                <a:ln w="6350">
                  <a:solidFill>
                    <a:prstClr val="white"/>
                  </a:solidFill>
                </a:ln>
                <a:solidFill>
                  <a:srgbClr val="FF0000"/>
                </a:solidFill>
                <a:latin typeface="Times New Roman" panose="02020603050405020304" charset="0"/>
                <a:ea typeface="方正正大黑简体" panose="02000000000000000000" pitchFamily="2" charset="-122"/>
                <a:cs typeface="Times New Roman" panose="02020603050405020304" charset="0"/>
              </a:rPr>
              <a:t> TÂY NGUYÊN </a:t>
            </a:r>
          </a:p>
        </p:txBody>
      </p:sp>
      <p:sp>
        <p:nvSpPr>
          <p:cNvPr id="16" name="文本框 32">
            <a:extLst>
              <a:ext uri="{FF2B5EF4-FFF2-40B4-BE49-F238E27FC236}">
                <a16:creationId xmlns:a16="http://schemas.microsoft.com/office/drawing/2014/main" id="{60F2720B-4CDA-4249-BB04-48E88B4DEA1B}"/>
              </a:ext>
            </a:extLst>
          </p:cNvPr>
          <p:cNvSpPr txBox="1"/>
          <p:nvPr/>
        </p:nvSpPr>
        <p:spPr>
          <a:xfrm>
            <a:off x="872880" y="1215119"/>
            <a:ext cx="7398239" cy="584775"/>
          </a:xfrm>
          <a:prstGeom prst="rect">
            <a:avLst/>
          </a:prstGeom>
          <a:noFill/>
          <a:effectLst>
            <a:outerShdw blurRad="50800" dist="38100" dir="5400000" algn="t" rotWithShape="0">
              <a:prstClr val="black">
                <a:alpha val="40000"/>
              </a:prstClr>
            </a:outerShdw>
          </a:effectLst>
        </p:spPr>
        <p:txBody>
          <a:bodyPr>
            <a:spAutoFit/>
          </a:bodyPr>
          <a:lstStyle/>
          <a:p>
            <a:pPr algn="ctr" defTabSz="685800" eaLnBrk="1" fontAlgn="auto" hangingPunct="1">
              <a:spcBef>
                <a:spcPts val="0"/>
              </a:spcBef>
              <a:spcAft>
                <a:spcPts val="0"/>
              </a:spcAft>
              <a:defRPr/>
            </a:pPr>
            <a:r>
              <a:rPr lang="en-US" altLang="zh-CN" sz="3200" b="1" dirty="0" err="1">
                <a:ln w="6350">
                  <a:solidFill>
                    <a:prstClr val="white"/>
                  </a:solidFill>
                </a:ln>
                <a:latin typeface="Times New Roman" panose="02020603050405020304" charset="0"/>
                <a:ea typeface="方正正大黑简体" panose="02000000000000000000" pitchFamily="2" charset="-122"/>
                <a:cs typeface="Times New Roman" panose="02020603050405020304" charset="0"/>
              </a:rPr>
              <a:t>Tập</a:t>
            </a:r>
            <a:r>
              <a:rPr lang="en-US" altLang="zh-CN" sz="3200" b="1" dirty="0">
                <a:ln w="6350">
                  <a:solidFill>
                    <a:prstClr val="white"/>
                  </a:solidFill>
                </a:ln>
                <a:latin typeface="Times New Roman" panose="02020603050405020304" charset="0"/>
                <a:ea typeface="方正正大黑简体" panose="02000000000000000000" pitchFamily="2" charset="-122"/>
                <a:cs typeface="Times New Roman" panose="02020603050405020304" charset="0"/>
              </a:rPr>
              <a:t> </a:t>
            </a:r>
            <a:r>
              <a:rPr lang="en-US" altLang="zh-CN" sz="3200" b="1" dirty="0" err="1">
                <a:ln w="6350">
                  <a:solidFill>
                    <a:prstClr val="white"/>
                  </a:solidFill>
                </a:ln>
                <a:latin typeface="Times New Roman" panose="02020603050405020304" charset="0"/>
                <a:ea typeface="方正正大黑简体" panose="02000000000000000000" pitchFamily="2" charset="-122"/>
                <a:cs typeface="Times New Roman" panose="02020603050405020304" charset="0"/>
              </a:rPr>
              <a:t>Đọc</a:t>
            </a:r>
            <a:endParaRPr lang="en-US" altLang="zh-CN" sz="3200" b="1" dirty="0">
              <a:ln w="6350">
                <a:solidFill>
                  <a:prstClr val="white"/>
                </a:solidFill>
              </a:ln>
              <a:latin typeface="Times New Roman" panose="02020603050405020304" charset="0"/>
              <a:ea typeface="方正正大黑简体" panose="02000000000000000000" pitchFamily="2" charset="-122"/>
              <a:cs typeface="Times New Roman" panose="02020603050405020304" charset="0"/>
            </a:endParaRPr>
          </a:p>
        </p:txBody>
      </p:sp>
      <p:pic>
        <p:nvPicPr>
          <p:cNvPr id="18" name="Picture 16" descr="Hoa hong">
            <a:extLst>
              <a:ext uri="{FF2B5EF4-FFF2-40B4-BE49-F238E27FC236}">
                <a16:creationId xmlns:a16="http://schemas.microsoft.com/office/drawing/2014/main" id="{1AA571A0-DA16-49B8-85E9-A1778CB167F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462462"/>
            <a:ext cx="160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80AA8F5-2746-4646-9B1F-3B005E9FCB7C}"/>
              </a:ext>
            </a:extLst>
          </p:cNvPr>
          <p:cNvSpPr txBox="1"/>
          <p:nvPr/>
        </p:nvSpPr>
        <p:spPr>
          <a:xfrm>
            <a:off x="1672936" y="604373"/>
            <a:ext cx="6078908" cy="584775"/>
          </a:xfrm>
          <a:prstGeom prst="rect">
            <a:avLst/>
          </a:prstGeom>
          <a:noFill/>
        </p:spPr>
        <p:txBody>
          <a:bodyPr wrap="none" rtlCol="0">
            <a:spAutoFit/>
          </a:bodyPr>
          <a:lstStyle/>
          <a:p>
            <a:r>
              <a:rPr lang="en-VN" sz="3200" dirty="0">
                <a:latin typeface="Times New Roman" panose="02020603050405020304" pitchFamily="18" charset="0"/>
                <a:cs typeface="Times New Roman" panose="02020603050405020304" pitchFamily="18" charset="0"/>
              </a:rPr>
              <a:t>Thứ tư, </a:t>
            </a:r>
            <a:r>
              <a:rPr lang="en-VN" sz="3200">
                <a:latin typeface="Times New Roman" panose="02020603050405020304" pitchFamily="18" charset="0"/>
                <a:cs typeface="Times New Roman" panose="02020603050405020304" pitchFamily="18" charset="0"/>
              </a:rPr>
              <a:t>ngày 29 </a:t>
            </a:r>
            <a:r>
              <a:rPr lang="en-VN" sz="3200" dirty="0">
                <a:latin typeface="Times New Roman" panose="02020603050405020304" pitchFamily="18" charset="0"/>
                <a:cs typeface="Times New Roman" panose="02020603050405020304" pitchFamily="18" charset="0"/>
              </a:rPr>
              <a:t>tháng 12 </a:t>
            </a:r>
            <a:r>
              <a:rPr lang="vi-VN" sz="3200" dirty="0">
                <a:latin typeface="Times New Roman" panose="02020603050405020304" pitchFamily="18" charset="0"/>
                <a:cs typeface="Times New Roman" panose="02020603050405020304" pitchFamily="18" charset="0"/>
              </a:rPr>
              <a:t>năm </a:t>
            </a:r>
            <a:r>
              <a:rPr lang="en-VN" sz="3200" dirty="0">
                <a:latin typeface="Times New Roman" panose="02020603050405020304" pitchFamily="18" charset="0"/>
                <a:cs typeface="Times New Roman" panose="02020603050405020304" pitchFamily="18" charset="0"/>
              </a:rPr>
              <a:t>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98619C79-DB53-4A2D-8B55-D3AA9A8F87FB}"/>
              </a:ext>
            </a:extLst>
          </p:cNvPr>
          <p:cNvSpPr>
            <a:spLocks noChangeArrowheads="1"/>
          </p:cNvSpPr>
          <p:nvPr/>
        </p:nvSpPr>
        <p:spPr bwMode="auto">
          <a:xfrm>
            <a:off x="152400" y="304800"/>
            <a:ext cx="88392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just">
              <a:spcBef>
                <a:spcPct val="0"/>
              </a:spcBef>
              <a:buClrTx/>
              <a:buSzTx/>
              <a:buFontTx/>
              <a:buNone/>
            </a:pP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Nhà Rông ở Tây Nguyên</a:t>
            </a:r>
          </a:p>
          <a:p>
            <a:pPr algn="just">
              <a:spcBef>
                <a:spcPct val="0"/>
              </a:spcBef>
              <a:buClrTx/>
              <a:buSzTx/>
              <a:buFontTx/>
              <a:buNone/>
            </a:pPr>
            <a:r>
              <a:rPr lang="en-US" altLang="en-US" sz="2400">
                <a:latin typeface="Times New Roman" panose="02020603050405020304" pitchFamily="18" charset="0"/>
                <a:cs typeface="Times New Roman" panose="02020603050405020304" pitchFamily="18" charset="0"/>
              </a:rPr>
              <a:t>     Nhà rông thường được làm bằng các loại gỗ bền chắc như lim, gụ, sến, táu. Nó phải cao để đàn voi đi qua mà không đụng sàn và khi múa rông chiêng trên sàn, ngọn giáo không vướng mái.</a:t>
            </a:r>
            <a:endParaRPr lang="vi-VN" altLang="en-US" sz="2400">
              <a:latin typeface="Times New Roman" panose="02020603050405020304" pitchFamily="18" charset="0"/>
            </a:endParaRPr>
          </a:p>
          <a:p>
            <a:pPr algn="just">
              <a:spcBef>
                <a:spcPct val="0"/>
              </a:spcBef>
              <a:buClrTx/>
              <a:buSzTx/>
              <a:buFontTx/>
              <a:buNone/>
            </a:pPr>
            <a:r>
              <a:rPr lang="en-US" altLang="en-US" sz="2400">
                <a:latin typeface="Times New Roman" panose="02020603050405020304" pitchFamily="18" charset="0"/>
                <a:cs typeface="Times New Roman" panose="02020603050405020304" pitchFamily="18" charset="0"/>
              </a:rPr>
              <a:t>    Gian đầu nhà rông là nơi thờ thần làng, trên vách treo một giỏ mây đựng hòn đá thần. Đó là hòn đá mà già làng nhặt lấy khi chọn đất đập làng. Xung quanh hòn đá thần, người ta treo những cành hoa đan bằng tre, vũ khí, nông cụ của cha ông truyền lại và chiêng trống dùng để cúng tế. </a:t>
            </a:r>
            <a:endParaRPr lang="vi-VN" altLang="en-US" sz="2400">
              <a:latin typeface="Times New Roman" panose="02020603050405020304" pitchFamily="18" charset="0"/>
            </a:endParaRPr>
          </a:p>
          <a:p>
            <a:pPr algn="just">
              <a:spcBef>
                <a:spcPct val="0"/>
              </a:spcBef>
              <a:buClrTx/>
              <a:buSzTx/>
              <a:buFontTx/>
              <a:buNone/>
            </a:pPr>
            <a:r>
              <a:rPr lang="en-US" altLang="en-US" sz="2400">
                <a:latin typeface="Times New Roman" panose="02020603050405020304" pitchFamily="18" charset="0"/>
                <a:cs typeface="Times New Roman" panose="02020603050405020304" pitchFamily="18" charset="0"/>
              </a:rPr>
              <a:t>    Gian giữa với bếp lửa là trung tâm của nhà rông. Các già làng thường họp tại đây để bàn những việc lớn. Đây cũng là nơi tiếp khách của dân làng.</a:t>
            </a:r>
            <a:endParaRPr lang="vi-VN" altLang="en-US" sz="2400">
              <a:latin typeface="Times New Roman" panose="02020603050405020304" pitchFamily="18" charset="0"/>
            </a:endParaRPr>
          </a:p>
          <a:p>
            <a:pPr algn="just">
              <a:spcBef>
                <a:spcPct val="0"/>
              </a:spcBef>
              <a:buClrTx/>
              <a:buSzTx/>
              <a:buFontTx/>
              <a:buNone/>
            </a:pPr>
            <a:r>
              <a:rPr lang="en-US" altLang="en-US" sz="2400">
                <a:latin typeface="Times New Roman" panose="02020603050405020304" pitchFamily="18" charset="0"/>
                <a:cs typeface="Times New Roman" panose="02020603050405020304" pitchFamily="18" charset="0"/>
              </a:rPr>
              <a:t>    Từ gian thứ ba là nơi ngủ của thanh niên. Theo tập quán của nhiều dân tộc, trai làng từ 16 tuổi chưa lập gia đình đều ngủ tập trung ở nhà rông để bảo vệ buôn làng. </a:t>
            </a:r>
          </a:p>
          <a:p>
            <a:pPr algn="just">
              <a:spcBef>
                <a:spcPct val="0"/>
              </a:spcBef>
              <a:buClrTx/>
              <a:buSzTx/>
              <a:buFontTx/>
              <a:buNone/>
            </a:pPr>
            <a:r>
              <a:rPr lang="en-US" altLang="en-US" sz="2400">
                <a:latin typeface="Times New Roman" panose="02020603050405020304" pitchFamily="18" charset="0"/>
                <a:cs typeface="Times New Roman" panose="02020603050405020304" pitchFamily="18" charset="0"/>
              </a:rPr>
              <a:t>                                                                 </a:t>
            </a:r>
            <a:r>
              <a:rPr lang="en-US" altLang="en-US" sz="2400" i="1">
                <a:latin typeface="Times New Roman" panose="02020603050405020304" pitchFamily="18" charset="0"/>
                <a:cs typeface="Times New Roman" panose="02020603050405020304" pitchFamily="18" charset="0"/>
              </a:rPr>
              <a:t> Theo</a:t>
            </a: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Nguyễn Văn Huy</a:t>
            </a:r>
          </a:p>
          <a:p>
            <a:pPr algn="just">
              <a:spcBef>
                <a:spcPct val="0"/>
              </a:spcBef>
              <a:buClrTx/>
              <a:buSzTx/>
              <a:buFontTx/>
              <a:buNone/>
            </a:pPr>
            <a:r>
              <a:rPr lang="en-US" altLang="en-US" sz="2400">
                <a:latin typeface="Times New Roman" panose="02020603050405020304"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6">
            <a:extLst>
              <a:ext uri="{FF2B5EF4-FFF2-40B4-BE49-F238E27FC236}">
                <a16:creationId xmlns:a16="http://schemas.microsoft.com/office/drawing/2014/main" id="{79CCDB06-07B0-4DEB-9BC4-7DFE320AC01B}"/>
              </a:ext>
            </a:extLst>
          </p:cNvPr>
          <p:cNvSpPr txBox="1">
            <a:spLocks noChangeArrowheads="1"/>
          </p:cNvSpPr>
          <p:nvPr/>
        </p:nvSpPr>
        <p:spPr bwMode="auto">
          <a:xfrm>
            <a:off x="0" y="210344"/>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u="sng">
                <a:solidFill>
                  <a:srgbClr val="000000"/>
                </a:solidFill>
                <a:latin typeface="Times New Roman" panose="02020603050405020304" pitchFamily="18" charset="0"/>
                <a:cs typeface="Arial" panose="020B0604020202020204" pitchFamily="34" charset="0"/>
              </a:rPr>
              <a:t>Tập đọc </a:t>
            </a:r>
            <a:endParaRPr lang="en-US" altLang="en-US" sz="3200" u="sng">
              <a:solidFill>
                <a:srgbClr val="000000"/>
              </a:solidFill>
              <a:latin typeface="Times New Roman" panose="02020603050405020304" pitchFamily="18" charset="0"/>
              <a:cs typeface="Times New Roman" panose="02020603050405020304" pitchFamily="18" charset="0"/>
            </a:endParaRPr>
          </a:p>
        </p:txBody>
      </p:sp>
      <p:sp>
        <p:nvSpPr>
          <p:cNvPr id="9219" name="Text Box 18">
            <a:extLst>
              <a:ext uri="{FF2B5EF4-FFF2-40B4-BE49-F238E27FC236}">
                <a16:creationId xmlns:a16="http://schemas.microsoft.com/office/drawing/2014/main" id="{2B21FD20-3BE6-4D2D-8517-E47BFB5C0243}"/>
              </a:ext>
            </a:extLst>
          </p:cNvPr>
          <p:cNvSpPr txBox="1">
            <a:spLocks noChangeArrowheads="1"/>
          </p:cNvSpPr>
          <p:nvPr/>
        </p:nvSpPr>
        <p:spPr bwMode="auto">
          <a:xfrm>
            <a:off x="0" y="775325"/>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cs typeface="Arial" panose="020B0604020202020204" pitchFamily="34" charset="0"/>
              </a:rPr>
              <a:t>Nhà rông ở Tây Nguyên</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13" name="Text Box 8">
            <a:extLst>
              <a:ext uri="{FF2B5EF4-FFF2-40B4-BE49-F238E27FC236}">
                <a16:creationId xmlns:a16="http://schemas.microsoft.com/office/drawing/2014/main" id="{48C9C711-DDFC-4509-B479-4D6A3813FA83}"/>
              </a:ext>
            </a:extLst>
          </p:cNvPr>
          <p:cNvSpPr txBox="1">
            <a:spLocks noChangeArrowheads="1"/>
          </p:cNvSpPr>
          <p:nvPr/>
        </p:nvSpPr>
        <p:spPr bwMode="auto">
          <a:xfrm>
            <a:off x="597307" y="3426684"/>
            <a:ext cx="6553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3200">
                <a:latin typeface="Times New Roman" panose="02020603050405020304" pitchFamily="18" charset="0"/>
                <a:cs typeface="Times New Roman" panose="02020603050405020304" pitchFamily="18" charset="0"/>
              </a:rPr>
              <a:t>Đoạn 1: Từ đầu…vướng mái.</a:t>
            </a:r>
          </a:p>
        </p:txBody>
      </p:sp>
      <p:sp>
        <p:nvSpPr>
          <p:cNvPr id="17" name="Text Box 9">
            <a:extLst>
              <a:ext uri="{FF2B5EF4-FFF2-40B4-BE49-F238E27FC236}">
                <a16:creationId xmlns:a16="http://schemas.microsoft.com/office/drawing/2014/main" id="{BFA66213-91F8-41B7-A15D-04CD61DBE04C}"/>
              </a:ext>
            </a:extLst>
          </p:cNvPr>
          <p:cNvSpPr txBox="1">
            <a:spLocks noChangeArrowheads="1"/>
          </p:cNvSpPr>
          <p:nvPr/>
        </p:nvSpPr>
        <p:spPr bwMode="auto">
          <a:xfrm>
            <a:off x="469364" y="4114803"/>
            <a:ext cx="7510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3200">
                <a:solidFill>
                  <a:srgbClr val="0000CC"/>
                </a:solidFill>
                <a:latin typeface=".VnTime" panose="020B7200000000000000" pitchFamily="34" charset="0"/>
              </a:rPr>
              <a:t> </a:t>
            </a:r>
            <a:r>
              <a:rPr lang="en-US" altLang="vi-VN" sz="3200">
                <a:solidFill>
                  <a:srgbClr val="0000CC"/>
                </a:solidFill>
                <a:latin typeface="Times New Roman" panose="02020603050405020304" pitchFamily="18" charset="0"/>
                <a:cs typeface="Times New Roman" panose="02020603050405020304" pitchFamily="18" charset="0"/>
              </a:rPr>
              <a:t>Đoạn 2: Gian đầu…cúng tế.</a:t>
            </a:r>
          </a:p>
        </p:txBody>
      </p:sp>
      <p:sp>
        <p:nvSpPr>
          <p:cNvPr id="18" name="Text Box 10">
            <a:extLst>
              <a:ext uri="{FF2B5EF4-FFF2-40B4-BE49-F238E27FC236}">
                <a16:creationId xmlns:a16="http://schemas.microsoft.com/office/drawing/2014/main" id="{5F212261-34A6-49AF-A4B5-D189021D3C56}"/>
              </a:ext>
            </a:extLst>
          </p:cNvPr>
          <p:cNvSpPr txBox="1">
            <a:spLocks noChangeArrowheads="1"/>
          </p:cNvSpPr>
          <p:nvPr/>
        </p:nvSpPr>
        <p:spPr bwMode="auto">
          <a:xfrm>
            <a:off x="469364" y="4990115"/>
            <a:ext cx="708660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vi-VN" sz="3200" dirty="0">
                <a:latin typeface="+mn-lt"/>
              </a:rPr>
              <a:t> </a:t>
            </a:r>
            <a:r>
              <a:rPr lang="en-US" altLang="vi-VN" sz="3200" dirty="0" err="1">
                <a:latin typeface="Times New Roman" panose="02020603050405020304" pitchFamily="18" charset="0"/>
                <a:cs typeface="Times New Roman" panose="02020603050405020304" pitchFamily="18" charset="0"/>
              </a:rPr>
              <a:t>Đoạn</a:t>
            </a:r>
            <a:r>
              <a:rPr lang="en-US" altLang="vi-VN" sz="3200" dirty="0">
                <a:latin typeface="Times New Roman" panose="02020603050405020304" pitchFamily="18" charset="0"/>
                <a:cs typeface="Times New Roman" panose="02020603050405020304" pitchFamily="18" charset="0"/>
              </a:rPr>
              <a:t> 3: </a:t>
            </a:r>
            <a:r>
              <a:rPr lang="en-US" altLang="vi-VN" sz="3200" dirty="0" err="1">
                <a:latin typeface="Times New Roman" panose="02020603050405020304" pitchFamily="18" charset="0"/>
                <a:cs typeface="Times New Roman" panose="02020603050405020304" pitchFamily="18" charset="0"/>
              </a:rPr>
              <a:t>Gian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giữa</a:t>
            </a:r>
            <a:r>
              <a:rPr lang="en-US" altLang="vi-VN" sz="3200" dirty="0">
                <a:latin typeface="Times New Roman" panose="02020603050405020304" pitchFamily="18" charset="0"/>
                <a:cs typeface="Times New Roman" panose="02020603050405020304" pitchFamily="18" charset="0"/>
              </a:rPr>
              <a:t>…</a:t>
            </a:r>
            <a:r>
              <a:rPr lang="en-US" altLang="vi-VN" sz="3200" dirty="0" err="1">
                <a:latin typeface="Times New Roman" panose="02020603050405020304" pitchFamily="18" charset="0"/>
                <a:cs typeface="Times New Roman" panose="02020603050405020304" pitchFamily="18" charset="0"/>
              </a:rPr>
              <a:t>khách</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của</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làng</a:t>
            </a:r>
            <a:r>
              <a:rPr lang="en-US" altLang="vi-VN" sz="3200" dirty="0">
                <a:latin typeface="Times New Roman" panose="02020603050405020304" pitchFamily="18" charset="0"/>
                <a:cs typeface="Times New Roman" panose="02020603050405020304" pitchFamily="18" charset="0"/>
              </a:rPr>
              <a:t>.</a:t>
            </a:r>
            <a:endParaRPr lang="en-US" altLang="vi-VN" sz="3200" dirty="0">
              <a:latin typeface="+mn-lt"/>
              <a:cs typeface="Times New Roman" panose="02020603050405020304" pitchFamily="18" charset="0"/>
            </a:endParaRPr>
          </a:p>
        </p:txBody>
      </p:sp>
      <p:sp>
        <p:nvSpPr>
          <p:cNvPr id="19" name="Text Box 10">
            <a:extLst>
              <a:ext uri="{FF2B5EF4-FFF2-40B4-BE49-F238E27FC236}">
                <a16:creationId xmlns:a16="http://schemas.microsoft.com/office/drawing/2014/main" id="{4C02039B-562D-4164-BFF8-258F9E0D4EFB}"/>
              </a:ext>
            </a:extLst>
          </p:cNvPr>
          <p:cNvSpPr txBox="1">
            <a:spLocks noChangeArrowheads="1"/>
          </p:cNvSpPr>
          <p:nvPr/>
        </p:nvSpPr>
        <p:spPr bwMode="auto">
          <a:xfrm>
            <a:off x="469364" y="5785943"/>
            <a:ext cx="624840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vi-VN" sz="3200" dirty="0">
                <a:solidFill>
                  <a:srgbClr val="0000CC"/>
                </a:solidFill>
                <a:latin typeface="+mn-lt"/>
              </a:rPr>
              <a:t> </a:t>
            </a:r>
            <a:r>
              <a:rPr lang="en-US" altLang="vi-VN" sz="3200" dirty="0" err="1">
                <a:solidFill>
                  <a:srgbClr val="0000CC"/>
                </a:solidFill>
                <a:latin typeface="Times New Roman" panose="02020603050405020304" pitchFamily="18" charset="0"/>
                <a:cs typeface="Times New Roman" panose="02020603050405020304" pitchFamily="18" charset="0"/>
              </a:rPr>
              <a:t>Đoạn</a:t>
            </a:r>
            <a:r>
              <a:rPr lang="en-US" altLang="vi-VN" sz="3200" dirty="0">
                <a:solidFill>
                  <a:srgbClr val="0000CC"/>
                </a:solidFill>
                <a:latin typeface="Times New Roman" panose="02020603050405020304" pitchFamily="18" charset="0"/>
                <a:cs typeface="Times New Roman" panose="02020603050405020304" pitchFamily="18" charset="0"/>
              </a:rPr>
              <a:t> 4: </a:t>
            </a:r>
            <a:r>
              <a:rPr lang="en-US" altLang="vi-VN" sz="3200" dirty="0" err="1">
                <a:solidFill>
                  <a:srgbClr val="0000CC"/>
                </a:solidFill>
                <a:latin typeface="Times New Roman" panose="02020603050405020304" pitchFamily="18" charset="0"/>
                <a:cs typeface="Times New Roman" panose="02020603050405020304" pitchFamily="18" charset="0"/>
              </a:rPr>
              <a:t>Từ</a:t>
            </a:r>
            <a:r>
              <a:rPr lang="en-US" altLang="vi-VN" sz="3200" dirty="0">
                <a:solidFill>
                  <a:srgbClr val="0000CC"/>
                </a:solidFill>
                <a:latin typeface="Times New Roman" panose="02020603050405020304" pitchFamily="18" charset="0"/>
                <a:cs typeface="Times New Roman" panose="02020603050405020304" pitchFamily="18" charset="0"/>
              </a:rPr>
              <a:t> </a:t>
            </a:r>
            <a:r>
              <a:rPr lang="en-US" altLang="vi-VN" sz="3200" dirty="0" err="1">
                <a:solidFill>
                  <a:srgbClr val="0000CC"/>
                </a:solidFill>
                <a:latin typeface="Times New Roman" panose="02020603050405020304" pitchFamily="18" charset="0"/>
                <a:cs typeface="Times New Roman" panose="02020603050405020304" pitchFamily="18" charset="0"/>
              </a:rPr>
              <a:t>gian</a:t>
            </a:r>
            <a:r>
              <a:rPr lang="en-US" altLang="vi-VN" sz="3200" dirty="0">
                <a:solidFill>
                  <a:srgbClr val="0000CC"/>
                </a:solidFill>
                <a:latin typeface="Times New Roman" panose="02020603050405020304" pitchFamily="18" charset="0"/>
                <a:cs typeface="Times New Roman" panose="02020603050405020304" pitchFamily="18" charset="0"/>
              </a:rPr>
              <a:t> </a:t>
            </a:r>
            <a:r>
              <a:rPr lang="en-US" altLang="vi-VN" sz="3200" dirty="0" err="1">
                <a:solidFill>
                  <a:srgbClr val="0000CC"/>
                </a:solidFill>
                <a:latin typeface="Times New Roman" panose="02020603050405020304" pitchFamily="18" charset="0"/>
                <a:cs typeface="Times New Roman" panose="02020603050405020304" pitchFamily="18" charset="0"/>
              </a:rPr>
              <a:t>thứ</a:t>
            </a:r>
            <a:r>
              <a:rPr lang="en-US" altLang="vi-VN" sz="3200" dirty="0">
                <a:solidFill>
                  <a:srgbClr val="0000CC"/>
                </a:solidFill>
                <a:latin typeface="Times New Roman" panose="02020603050405020304" pitchFamily="18" charset="0"/>
                <a:cs typeface="Times New Roman" panose="02020603050405020304" pitchFamily="18" charset="0"/>
              </a:rPr>
              <a:t> </a:t>
            </a:r>
            <a:r>
              <a:rPr lang="en-US" altLang="vi-VN" sz="3200" dirty="0" err="1">
                <a:solidFill>
                  <a:srgbClr val="0000CC"/>
                </a:solidFill>
                <a:latin typeface="Times New Roman" panose="02020603050405020304" pitchFamily="18" charset="0"/>
                <a:cs typeface="Times New Roman" panose="02020603050405020304" pitchFamily="18" charset="0"/>
              </a:rPr>
              <a:t>ba</a:t>
            </a:r>
            <a:r>
              <a:rPr lang="en-US" altLang="vi-VN" sz="3200" dirty="0">
                <a:solidFill>
                  <a:srgbClr val="0000CC"/>
                </a:solidFill>
                <a:latin typeface="Times New Roman" panose="02020603050405020304" pitchFamily="18" charset="0"/>
                <a:cs typeface="Times New Roman" panose="02020603050405020304" pitchFamily="18" charset="0"/>
              </a:rPr>
              <a:t>…</a:t>
            </a:r>
            <a:r>
              <a:rPr lang="en-US" altLang="vi-VN" sz="3200" dirty="0" err="1">
                <a:solidFill>
                  <a:srgbClr val="0000CC"/>
                </a:solidFill>
                <a:latin typeface="Times New Roman" panose="02020603050405020304" pitchFamily="18" charset="0"/>
                <a:cs typeface="Times New Roman" panose="02020603050405020304" pitchFamily="18" charset="0"/>
              </a:rPr>
              <a:t>buôn</a:t>
            </a:r>
            <a:r>
              <a:rPr lang="en-US" altLang="vi-VN" sz="3200" dirty="0">
                <a:solidFill>
                  <a:srgbClr val="0000CC"/>
                </a:solidFill>
                <a:latin typeface="Times New Roman" panose="02020603050405020304" pitchFamily="18" charset="0"/>
                <a:cs typeface="Times New Roman" panose="02020603050405020304" pitchFamily="18" charset="0"/>
              </a:rPr>
              <a:t> </a:t>
            </a:r>
            <a:r>
              <a:rPr lang="en-US" altLang="vi-VN" sz="3200" dirty="0" err="1">
                <a:solidFill>
                  <a:srgbClr val="0000CC"/>
                </a:solidFill>
                <a:latin typeface="Times New Roman" panose="02020603050405020304" pitchFamily="18" charset="0"/>
                <a:cs typeface="Times New Roman" panose="02020603050405020304" pitchFamily="18" charset="0"/>
              </a:rPr>
              <a:t>làng</a:t>
            </a:r>
            <a:endParaRPr lang="en-US" altLang="vi-VN" sz="3200" dirty="0">
              <a:solidFill>
                <a:srgbClr val="0000CC"/>
              </a:solidFill>
              <a:latin typeface="+mn-lt"/>
              <a:cs typeface="Times New Roman" panose="02020603050405020304" pitchFamily="18" charset="0"/>
            </a:endParaRPr>
          </a:p>
        </p:txBody>
      </p:sp>
      <p:sp>
        <p:nvSpPr>
          <p:cNvPr id="10" name="AutoShape 29">
            <a:extLst>
              <a:ext uri="{FF2B5EF4-FFF2-40B4-BE49-F238E27FC236}">
                <a16:creationId xmlns:a16="http://schemas.microsoft.com/office/drawing/2014/main" id="{EDE22E36-0F3D-4E5E-928C-274574F61ECE}"/>
              </a:ext>
            </a:extLst>
          </p:cNvPr>
          <p:cNvSpPr>
            <a:spLocks noChangeArrowheads="1"/>
          </p:cNvSpPr>
          <p:nvPr/>
        </p:nvSpPr>
        <p:spPr bwMode="auto">
          <a:xfrm>
            <a:off x="1101761" y="1332626"/>
            <a:ext cx="5715000" cy="1828800"/>
          </a:xfrm>
          <a:prstGeom prst="cloudCallout">
            <a:avLst>
              <a:gd name="adj1" fmla="val 36675"/>
              <a:gd name="adj2" fmla="val -55059"/>
            </a:avLst>
          </a:prstGeom>
          <a:solidFill>
            <a:srgbClr val="FFFF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3200">
              <a:solidFill>
                <a:srgbClr val="000000"/>
              </a:solidFill>
              <a:latin typeface=".VnAvant" panose="020B7200000000000000" pitchFamily="34" charset="0"/>
            </a:endParaRPr>
          </a:p>
        </p:txBody>
      </p:sp>
      <p:sp>
        <p:nvSpPr>
          <p:cNvPr id="11" name="Rectangle 30">
            <a:extLst>
              <a:ext uri="{FF2B5EF4-FFF2-40B4-BE49-F238E27FC236}">
                <a16:creationId xmlns:a16="http://schemas.microsoft.com/office/drawing/2014/main" id="{A3043239-C55E-4EE6-B1A9-BA1E9C96D225}"/>
              </a:ext>
            </a:extLst>
          </p:cNvPr>
          <p:cNvSpPr>
            <a:spLocks noChangeArrowheads="1"/>
          </p:cNvSpPr>
          <p:nvPr/>
        </p:nvSpPr>
        <p:spPr bwMode="auto">
          <a:xfrm>
            <a:off x="1949206" y="1490469"/>
            <a:ext cx="4790515" cy="1271451"/>
          </a:xfrm>
          <a:prstGeom prst="rect">
            <a:avLst/>
          </a:prstGeom>
          <a:noFill/>
          <a:ln w="9525">
            <a:noFill/>
            <a:miter lim="800000"/>
            <a:headEnd/>
            <a:tailEnd/>
          </a:ln>
          <a:effectLst/>
        </p:spPr>
        <p:txBody>
          <a:bodyPr anchor="ctr">
            <a:spAutoFit/>
          </a:bodyPr>
          <a:lstStyle/>
          <a:p>
            <a:pPr>
              <a:defRPr/>
            </a:pPr>
            <a:r>
              <a:rPr lang="en-US" sz="2800" b="1" dirty="0" err="1">
                <a:solidFill>
                  <a:prstClr val="black"/>
                </a:solidFill>
                <a:effectLst>
                  <a:outerShdw blurRad="38100" dist="38100" dir="2700000" algn="tl">
                    <a:srgbClr val="C0C0C0"/>
                  </a:outerShdw>
                </a:effectLst>
                <a:latin typeface="Times New Roman" pitchFamily="18" charset="0"/>
                <a:cs typeface="Times New Roman" pitchFamily="18" charset="0"/>
              </a:rPr>
              <a:t>Bài</a:t>
            </a:r>
            <a:r>
              <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C0C0C0"/>
                  </a:outerShdw>
                </a:effectLst>
                <a:latin typeface="Times New Roman" pitchFamily="18" charset="0"/>
                <a:cs typeface="Times New Roman" pitchFamily="18" charset="0"/>
              </a:rPr>
              <a:t>văn</a:t>
            </a:r>
            <a:r>
              <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rPr>
              <a:t> chia </a:t>
            </a:r>
            <a:r>
              <a:rPr lang="en-US" sz="2800" b="1" dirty="0" err="1">
                <a:solidFill>
                  <a:prstClr val="black"/>
                </a:solidFill>
                <a:effectLst>
                  <a:outerShdw blurRad="38100" dist="38100" dir="2700000" algn="tl">
                    <a:srgbClr val="C0C0C0"/>
                  </a:outerShdw>
                </a:effectLst>
                <a:latin typeface="Times New Roman" pitchFamily="18" charset="0"/>
                <a:cs typeface="Times New Roman" pitchFamily="18" charset="0"/>
              </a:rPr>
              <a:t>làm</a:t>
            </a:r>
            <a:r>
              <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C0C0C0"/>
                  </a:outerShdw>
                </a:effectLst>
                <a:latin typeface="Times New Roman" pitchFamily="18" charset="0"/>
                <a:cs typeface="Times New Roman" pitchFamily="18" charset="0"/>
              </a:rPr>
              <a:t>mấy</a:t>
            </a:r>
            <a:r>
              <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C0C0C0"/>
                  </a:outerShdw>
                </a:effectLst>
                <a:latin typeface="Times New Roman" pitchFamily="18" charset="0"/>
                <a:cs typeface="Times New Roman" pitchFamily="18" charset="0"/>
              </a:rPr>
              <a:t>đoạn</a:t>
            </a:r>
            <a:r>
              <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rPr>
              <a:t> ?</a:t>
            </a:r>
          </a:p>
        </p:txBody>
      </p:sp>
      <p:sp>
        <p:nvSpPr>
          <p:cNvPr id="7" name="Text Box 12">
            <a:extLst>
              <a:ext uri="{FF2B5EF4-FFF2-40B4-BE49-F238E27FC236}">
                <a16:creationId xmlns:a16="http://schemas.microsoft.com/office/drawing/2014/main" id="{7B05AA5C-2041-4FC2-B6F8-D44F0CAA9BD4}"/>
              </a:ext>
            </a:extLst>
          </p:cNvPr>
          <p:cNvSpPr txBox="1">
            <a:spLocks noChangeArrowheads="1"/>
          </p:cNvSpPr>
          <p:nvPr/>
        </p:nvSpPr>
        <p:spPr bwMode="auto">
          <a:xfrm>
            <a:off x="1941080" y="1834094"/>
            <a:ext cx="4729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cs typeface="Arial" panose="020B0604020202020204" pitchFamily="34" charset="0"/>
              </a:rPr>
              <a:t>Chia đoạn: (4 đoạn)</a:t>
            </a:r>
            <a:endParaRPr lang="en-US" alt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1" nodeType="clickEffect">
                                  <p:stCondLst>
                                    <p:cond delay="0"/>
                                  </p:stCondLst>
                                  <p:childTnLst>
                                    <p:animEffect transition="out" filter="box(out)">
                                      <p:cBhvr>
                                        <p:cTn id="11" dur="10"/>
                                        <p:tgtEl>
                                          <p:spTgt spid="11"/>
                                        </p:tgtEl>
                                      </p:cBhvr>
                                    </p:animEffect>
                                    <p:set>
                                      <p:cBhvr>
                                        <p:cTn id="12" dur="1" fill="hold">
                                          <p:stCondLst>
                                            <p:cond delay="9"/>
                                          </p:stCondLst>
                                        </p:cTn>
                                        <p:tgtEl>
                                          <p:spTgt spid="11"/>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amond(in)">
                                      <p:cBhvr>
                                        <p:cTn id="30" dur="5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diamond(in)">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11" grpId="0"/>
      <p:bldP spid="11"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811CC94F-1C11-4705-BE59-2978DD6E33B5}"/>
              </a:ext>
            </a:extLst>
          </p:cNvPr>
          <p:cNvSpPr>
            <a:spLocks noChangeArrowheads="1"/>
          </p:cNvSpPr>
          <p:nvPr/>
        </p:nvSpPr>
        <p:spPr bwMode="auto">
          <a:xfrm>
            <a:off x="152400" y="304800"/>
            <a:ext cx="88392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just">
              <a:spcBef>
                <a:spcPct val="0"/>
              </a:spcBef>
              <a:buClrTx/>
              <a:buSzTx/>
              <a:buFontTx/>
              <a:buNone/>
            </a:pP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Nhà Rông ở Tây Nguyên</a:t>
            </a:r>
          </a:p>
          <a:p>
            <a:pPr algn="just">
              <a:spcBef>
                <a:spcPct val="0"/>
              </a:spcBef>
              <a:buClrTx/>
              <a:buSzTx/>
              <a:buFontTx/>
              <a:buNone/>
            </a:pPr>
            <a:r>
              <a:rPr lang="en-US" altLang="en-US" sz="2400">
                <a:latin typeface="Times New Roman" panose="02020603050405020304" pitchFamily="18" charset="0"/>
                <a:cs typeface="Times New Roman" panose="02020603050405020304" pitchFamily="18" charset="0"/>
              </a:rPr>
              <a:t>     </a:t>
            </a:r>
            <a:r>
              <a:rPr lang="en-US" altLang="en-US" sz="2400">
                <a:solidFill>
                  <a:srgbClr val="0070C0"/>
                </a:solidFill>
                <a:latin typeface="Times New Roman" panose="02020603050405020304" pitchFamily="18" charset="0"/>
                <a:cs typeface="Times New Roman" panose="02020603050405020304" pitchFamily="18" charset="0"/>
              </a:rPr>
              <a:t>Nhà rông thường được làm bằng các loại gỗ bền chắc như lim, gụ, sến, táu. Nó phải cao để đàn voi đi qua mà không đụng sàn và khi múa rông chiêng trên sàn, ngọn giáo không vướng mái.</a:t>
            </a:r>
            <a:endParaRPr lang="vi-VN" altLang="en-US" sz="2400">
              <a:solidFill>
                <a:srgbClr val="0070C0"/>
              </a:solidFill>
              <a:latin typeface="Times New Roman" panose="02020603050405020304" pitchFamily="18" charset="0"/>
            </a:endParaRPr>
          </a:p>
          <a:p>
            <a:pPr algn="just">
              <a:spcBef>
                <a:spcPct val="0"/>
              </a:spcBef>
              <a:buClrTx/>
              <a:buSzTx/>
              <a:buFontTx/>
              <a:buNone/>
            </a:pPr>
            <a:r>
              <a:rPr lang="en-US" altLang="en-US" sz="2400">
                <a:latin typeface="Times New Roman" panose="02020603050405020304" pitchFamily="18" charset="0"/>
                <a:cs typeface="Times New Roman" panose="02020603050405020304" pitchFamily="18" charset="0"/>
              </a:rPr>
              <a:t>   </a:t>
            </a:r>
            <a:r>
              <a:rPr lang="en-US" altLang="en-US" sz="2400">
                <a:solidFill>
                  <a:srgbClr val="C00000"/>
                </a:solidFill>
                <a:latin typeface="Times New Roman" panose="02020603050405020304" pitchFamily="18" charset="0"/>
                <a:cs typeface="Times New Roman" panose="02020603050405020304" pitchFamily="18" charset="0"/>
              </a:rPr>
              <a:t>Gian đầu nhà rông là nơi thờ thần làng, trên vách treo một giỏ mây đựng hòn đá thần. Đó là hòn đá mà già làng nhặt lấy khi chọn đất đập làng. Xung quanh hòn đá thần, người ta treo những cành hoa đan bằng tre, vũ khí, nông cụ của cha ông truyền lại và chiêng trống dùng để cúng tế. </a:t>
            </a:r>
            <a:endParaRPr lang="vi-VN" altLang="en-US" sz="2400">
              <a:solidFill>
                <a:srgbClr val="C00000"/>
              </a:solidFill>
              <a:latin typeface="Times New Roman" panose="02020603050405020304" pitchFamily="18" charset="0"/>
            </a:endParaRPr>
          </a:p>
          <a:p>
            <a:pPr algn="just">
              <a:spcBef>
                <a:spcPct val="0"/>
              </a:spcBef>
              <a:buClrTx/>
              <a:buSzTx/>
              <a:buFontTx/>
              <a:buNone/>
            </a:pPr>
            <a:r>
              <a:rPr lang="en-US" altLang="en-US" sz="2400">
                <a:solidFill>
                  <a:srgbClr val="006600"/>
                </a:solidFill>
                <a:latin typeface="Times New Roman" panose="02020603050405020304" pitchFamily="18" charset="0"/>
                <a:cs typeface="Times New Roman" panose="02020603050405020304" pitchFamily="18" charset="0"/>
              </a:rPr>
              <a:t>   Gian giữa với bếp lửa là trung tâm của nhà rông. Các già làng thường họp tại đây để bàn những việc lớn. Đây cũng là nơi tiếp khách của dân làng.</a:t>
            </a:r>
            <a:endParaRPr lang="vi-VN" altLang="en-US" sz="2400">
              <a:solidFill>
                <a:srgbClr val="006600"/>
              </a:solidFill>
              <a:latin typeface="Times New Roman" panose="02020603050405020304" pitchFamily="18" charset="0"/>
            </a:endParaRPr>
          </a:p>
          <a:p>
            <a:pPr algn="just">
              <a:spcBef>
                <a:spcPct val="0"/>
              </a:spcBef>
              <a:buClrTx/>
              <a:buSzTx/>
              <a:buFontTx/>
              <a:buNone/>
            </a:pPr>
            <a:r>
              <a:rPr lang="en-US" altLang="en-US" sz="2400">
                <a:latin typeface="Times New Roman" panose="02020603050405020304" pitchFamily="18" charset="0"/>
                <a:cs typeface="Times New Roman" panose="02020603050405020304" pitchFamily="18" charset="0"/>
              </a:rPr>
              <a:t>    </a:t>
            </a:r>
            <a:r>
              <a:rPr lang="en-US" altLang="en-US" sz="2400">
                <a:solidFill>
                  <a:srgbClr val="660066"/>
                </a:solidFill>
                <a:latin typeface="Times New Roman" panose="02020603050405020304" pitchFamily="18" charset="0"/>
                <a:cs typeface="Times New Roman" panose="02020603050405020304" pitchFamily="18" charset="0"/>
              </a:rPr>
              <a:t>Từ gian thứ ba là nơi ngủ của thanh niên. Theo tập quán của nhiều dân tộc, trai làng từ 16 tuổi chưa lập gia đình đều ngủ tập trung ở nhà rông để bảo vệ buôn làng. </a:t>
            </a:r>
          </a:p>
          <a:p>
            <a:pPr algn="just">
              <a:spcBef>
                <a:spcPct val="0"/>
              </a:spcBef>
              <a:buClrTx/>
              <a:buSzTx/>
              <a:buFontTx/>
              <a:buNone/>
            </a:pPr>
            <a:r>
              <a:rPr lang="en-US" altLang="en-US" sz="2400">
                <a:solidFill>
                  <a:srgbClr val="FFC000"/>
                </a:solidFill>
                <a:latin typeface="Times New Roman" panose="02020603050405020304" pitchFamily="18" charset="0"/>
                <a:cs typeface="Times New Roman" panose="02020603050405020304" pitchFamily="18" charset="0"/>
              </a:rPr>
              <a:t>                                                                 </a:t>
            </a:r>
            <a:r>
              <a:rPr lang="en-US" altLang="en-US" sz="2400" i="1">
                <a:solidFill>
                  <a:srgbClr val="FFC000"/>
                </a:solidFill>
                <a:latin typeface="Times New Roman" panose="02020603050405020304" pitchFamily="18" charset="0"/>
                <a:cs typeface="Times New Roman" panose="02020603050405020304" pitchFamily="18" charset="0"/>
              </a:rPr>
              <a:t> </a:t>
            </a:r>
            <a:r>
              <a:rPr lang="en-US" altLang="en-US" sz="2400" i="1">
                <a:latin typeface="Times New Roman" panose="02020603050405020304" pitchFamily="18" charset="0"/>
                <a:cs typeface="Times New Roman" panose="02020603050405020304" pitchFamily="18" charset="0"/>
              </a:rPr>
              <a:t>Theo</a:t>
            </a: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Nguyễn Văn Huy</a:t>
            </a:r>
          </a:p>
          <a:p>
            <a:pPr algn="just">
              <a:spcBef>
                <a:spcPct val="0"/>
              </a:spcBef>
              <a:buClrTx/>
              <a:buSzTx/>
              <a:buFontTx/>
              <a:buNone/>
            </a:pPr>
            <a:r>
              <a:rPr lang="en-US" altLang="en-US" sz="2400">
                <a:latin typeface="Times New Roman" panose="02020603050405020304"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F3A90176-0915-4387-AEB6-CC12D4BB4268}"/>
              </a:ext>
            </a:extLst>
          </p:cNvPr>
          <p:cNvSpPr/>
          <p:nvPr/>
        </p:nvSpPr>
        <p:spPr>
          <a:xfrm>
            <a:off x="0" y="3970338"/>
            <a:ext cx="9144000" cy="2533650"/>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prstClr val="white"/>
              </a:solidFill>
              <a:latin typeface="Calibri" panose="020F0502020204030204"/>
            </a:endParaRPr>
          </a:p>
        </p:txBody>
      </p:sp>
      <p:sp>
        <p:nvSpPr>
          <p:cNvPr id="13" name="矩形 12">
            <a:extLst>
              <a:ext uri="{FF2B5EF4-FFF2-40B4-BE49-F238E27FC236}">
                <a16:creationId xmlns:a16="http://schemas.microsoft.com/office/drawing/2014/main" id="{ED47A399-C2AF-4272-B06C-74DD2BBC08C5}"/>
              </a:ext>
            </a:extLst>
          </p:cNvPr>
          <p:cNvSpPr/>
          <p:nvPr/>
        </p:nvSpPr>
        <p:spPr>
          <a:xfrm>
            <a:off x="0" y="0"/>
            <a:ext cx="9144000" cy="3983038"/>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ndParaRPr>
          </a:p>
        </p:txBody>
      </p:sp>
      <p:pic>
        <p:nvPicPr>
          <p:cNvPr id="26628" name="图片 22">
            <a:extLst>
              <a:ext uri="{FF2B5EF4-FFF2-40B4-BE49-F238E27FC236}">
                <a16:creationId xmlns:a16="http://schemas.microsoft.com/office/drawing/2014/main" id="{2F0BA6CE-C295-4BB2-BBCD-9BD609B830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7817" y="5216224"/>
            <a:ext cx="417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24">
            <a:extLst>
              <a:ext uri="{FF2B5EF4-FFF2-40B4-BE49-F238E27FC236}">
                <a16:creationId xmlns:a16="http://schemas.microsoft.com/office/drawing/2014/main" id="{1DC9BA9C-5915-4311-8CFD-BFDB2F4501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0296" y="4421833"/>
            <a:ext cx="353836"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25">
            <a:extLst>
              <a:ext uri="{FF2B5EF4-FFF2-40B4-BE49-F238E27FC236}">
                <a16:creationId xmlns:a16="http://schemas.microsoft.com/office/drawing/2014/main" id="{607420B5-2696-415C-8AFA-B1396EAC89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0175" y="4946650"/>
            <a:ext cx="485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图片 26">
            <a:extLst>
              <a:ext uri="{FF2B5EF4-FFF2-40B4-BE49-F238E27FC236}">
                <a16:creationId xmlns:a16="http://schemas.microsoft.com/office/drawing/2014/main" id="{E7AEB477-6993-48FB-A84E-F60FFF5A3C4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96960" y="4769037"/>
            <a:ext cx="4286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图片 29">
            <a:extLst>
              <a:ext uri="{FF2B5EF4-FFF2-40B4-BE49-F238E27FC236}">
                <a16:creationId xmlns:a16="http://schemas.microsoft.com/office/drawing/2014/main" id="{26DF5FF8-A925-4ECF-AB4B-598A150B7D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5200650"/>
            <a:ext cx="4175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图片 30">
            <a:extLst>
              <a:ext uri="{FF2B5EF4-FFF2-40B4-BE49-F238E27FC236}">
                <a16:creationId xmlns:a16="http://schemas.microsoft.com/office/drawing/2014/main" id="{5A02AF41-2DF6-47E8-B5C9-53050569E3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8182" y="4283720"/>
            <a:ext cx="275849"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图片 48">
            <a:extLst>
              <a:ext uri="{FF2B5EF4-FFF2-40B4-BE49-F238E27FC236}">
                <a16:creationId xmlns:a16="http://schemas.microsoft.com/office/drawing/2014/main" id="{A2D267E4-327A-4107-B0F1-536ECB2D92C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5975" y="1857375"/>
            <a:ext cx="525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a:extLst>
              <a:ext uri="{FF2B5EF4-FFF2-40B4-BE49-F238E27FC236}">
                <a16:creationId xmlns:a16="http://schemas.microsoft.com/office/drawing/2014/main" id="{120DF7DE-F641-454E-8097-25F6093447A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1013" y="1209675"/>
            <a:ext cx="8286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a16="http://schemas.microsoft.com/office/drawing/2014/main" id="{C93CA213-AD1A-4C7E-8238-AB33DD531B7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31448" y="1099529"/>
            <a:ext cx="44193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49">
            <a:extLst>
              <a:ext uri="{FF2B5EF4-FFF2-40B4-BE49-F238E27FC236}">
                <a16:creationId xmlns:a16="http://schemas.microsoft.com/office/drawing/2014/main" id="{2B41366D-1367-4742-B93B-DF7B70669C8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12818" y="692944"/>
            <a:ext cx="4857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Freeform 5">
            <a:extLst>
              <a:ext uri="{FF2B5EF4-FFF2-40B4-BE49-F238E27FC236}">
                <a16:creationId xmlns:a16="http://schemas.microsoft.com/office/drawing/2014/main" id="{CC46CCCC-CB49-4E79-A63E-33354F09B1E5}"/>
              </a:ext>
            </a:extLst>
          </p:cNvPr>
          <p:cNvSpPr>
            <a:spLocks/>
          </p:cNvSpPr>
          <p:nvPr/>
        </p:nvSpPr>
        <p:spPr bwMode="auto">
          <a:xfrm>
            <a:off x="828902" y="249648"/>
            <a:ext cx="6826099" cy="4652962"/>
          </a:xfrm>
          <a:custGeom>
            <a:avLst/>
            <a:gdLst>
              <a:gd name="T0" fmla="*/ 2147483646 w 1917"/>
              <a:gd name="T1" fmla="*/ 2147483646 h 1291"/>
              <a:gd name="T2" fmla="*/ 2147483646 w 1917"/>
              <a:gd name="T3" fmla="*/ 2147483646 h 1291"/>
              <a:gd name="T4" fmla="*/ 2147483646 w 1917"/>
              <a:gd name="T5" fmla="*/ 2147483646 h 1291"/>
              <a:gd name="T6" fmla="*/ 2147483646 w 1917"/>
              <a:gd name="T7" fmla="*/ 2147483646 h 1291"/>
              <a:gd name="T8" fmla="*/ 2147483646 w 1917"/>
              <a:gd name="T9" fmla="*/ 2147483646 h 1291"/>
              <a:gd name="T10" fmla="*/ 2147483646 w 1917"/>
              <a:gd name="T11" fmla="*/ 2147483646 h 1291"/>
              <a:gd name="T12" fmla="*/ 2147483646 w 1917"/>
              <a:gd name="T13" fmla="*/ 2147483646 h 1291"/>
              <a:gd name="T14" fmla="*/ 2147483646 w 1917"/>
              <a:gd name="T15" fmla="*/ 2147483646 h 1291"/>
              <a:gd name="T16" fmla="*/ 2147483646 w 1917"/>
              <a:gd name="T17" fmla="*/ 0 h 1291"/>
              <a:gd name="T18" fmla="*/ 2147483646 w 1917"/>
              <a:gd name="T19" fmla="*/ 2147483646 h 1291"/>
              <a:gd name="T20" fmla="*/ 2147483646 w 1917"/>
              <a:gd name="T21" fmla="*/ 2147483646 h 1291"/>
              <a:gd name="T22" fmla="*/ 2147483646 w 1917"/>
              <a:gd name="T23" fmla="*/ 2147483646 h 1291"/>
              <a:gd name="T24" fmla="*/ 1633537965 w 1917"/>
              <a:gd name="T25" fmla="*/ 2147483646 h 1291"/>
              <a:gd name="T26" fmla="*/ 2147483646 w 1917"/>
              <a:gd name="T27" fmla="*/ 2147483646 h 1291"/>
              <a:gd name="T28" fmla="*/ 1718950391 w 1917"/>
              <a:gd name="T29" fmla="*/ 2147483646 h 1291"/>
              <a:gd name="T30" fmla="*/ 1409324630 w 1917"/>
              <a:gd name="T31" fmla="*/ 2147483646 h 1291"/>
              <a:gd name="T32" fmla="*/ 0 w 1917"/>
              <a:gd name="T33" fmla="*/ 2147483646 h 1291"/>
              <a:gd name="T34" fmla="*/ 0 w 1917"/>
              <a:gd name="T35" fmla="*/ 2147483646 h 1291"/>
              <a:gd name="T36" fmla="*/ 1409324630 w 1917"/>
              <a:gd name="T37" fmla="*/ 2147483646 h 1291"/>
              <a:gd name="T38" fmla="*/ 2147483646 w 1917"/>
              <a:gd name="T39" fmla="*/ 2147483646 h 1291"/>
              <a:gd name="T40" fmla="*/ 2147483646 w 1917"/>
              <a:gd name="T41" fmla="*/ 2147483646 h 1291"/>
              <a:gd name="T42" fmla="*/ 2147483646 w 1917"/>
              <a:gd name="T43" fmla="*/ 2147483646 h 1291"/>
              <a:gd name="T44" fmla="*/ 2147483646 w 1917"/>
              <a:gd name="T45" fmla="*/ 2147483646 h 1291"/>
              <a:gd name="T46" fmla="*/ 2147483646 w 1917"/>
              <a:gd name="T47" fmla="*/ 2147483646 h 1291"/>
              <a:gd name="T48" fmla="*/ 2147483646 w 1917"/>
              <a:gd name="T49" fmla="*/ 2147483646 h 1291"/>
              <a:gd name="T50" fmla="*/ 2147483646 w 1917"/>
              <a:gd name="T51" fmla="*/ 2147483646 h 1291"/>
              <a:gd name="T52" fmla="*/ 2147483646 w 1917"/>
              <a:gd name="T53" fmla="*/ 2147483646 h 1291"/>
              <a:gd name="T54" fmla="*/ 2147483646 w 1917"/>
              <a:gd name="T55" fmla="*/ 2147483646 h 1291"/>
              <a:gd name="T56" fmla="*/ 2147483646 w 1917"/>
              <a:gd name="T57" fmla="*/ 2147483646 h 1291"/>
              <a:gd name="T58" fmla="*/ 2147483646 w 1917"/>
              <a:gd name="T59" fmla="*/ 2147483646 h 1291"/>
              <a:gd name="T60" fmla="*/ 2147483646 w 1917"/>
              <a:gd name="T61" fmla="*/ 2147483646 h 1291"/>
              <a:gd name="T62" fmla="*/ 2147483646 w 1917"/>
              <a:gd name="T63" fmla="*/ 2147483646 h 1291"/>
              <a:gd name="T64" fmla="*/ 2147483646 w 1917"/>
              <a:gd name="T65" fmla="*/ 2147483646 h 1291"/>
              <a:gd name="T66" fmla="*/ 2147483646 w 1917"/>
              <a:gd name="T67" fmla="*/ 2147483646 h 1291"/>
              <a:gd name="T68" fmla="*/ 2147483646 w 1917"/>
              <a:gd name="T69" fmla="*/ 2147483646 h 1291"/>
              <a:gd name="T70" fmla="*/ 2147483646 w 1917"/>
              <a:gd name="T71" fmla="*/ 2147483646 h 1291"/>
              <a:gd name="T72" fmla="*/ 2147483646 w 1917"/>
              <a:gd name="T73" fmla="*/ 2147483646 h 1291"/>
              <a:gd name="T74" fmla="*/ 2147483646 w 1917"/>
              <a:gd name="T75" fmla="*/ 2147483646 h 1291"/>
              <a:gd name="T76" fmla="*/ 2147483646 w 1917"/>
              <a:gd name="T77" fmla="*/ 2147483646 h 1291"/>
              <a:gd name="T78" fmla="*/ 2147483646 w 1917"/>
              <a:gd name="T79" fmla="*/ 2147483646 h 1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17" h="1291">
                <a:moveTo>
                  <a:pt x="1864" y="707"/>
                </a:moveTo>
                <a:cubicBezTo>
                  <a:pt x="1842" y="698"/>
                  <a:pt x="1817" y="693"/>
                  <a:pt x="1792" y="693"/>
                </a:cubicBezTo>
                <a:cubicBezTo>
                  <a:pt x="1792" y="693"/>
                  <a:pt x="1791" y="693"/>
                  <a:pt x="1791" y="693"/>
                </a:cubicBezTo>
                <a:cubicBezTo>
                  <a:pt x="1803" y="638"/>
                  <a:pt x="1801" y="581"/>
                  <a:pt x="1785" y="531"/>
                </a:cubicBezTo>
                <a:cubicBezTo>
                  <a:pt x="1764" y="464"/>
                  <a:pt x="1721" y="414"/>
                  <a:pt x="1663" y="390"/>
                </a:cubicBezTo>
                <a:cubicBezTo>
                  <a:pt x="1653" y="386"/>
                  <a:pt x="1643" y="383"/>
                  <a:pt x="1633" y="381"/>
                </a:cubicBezTo>
                <a:cubicBezTo>
                  <a:pt x="1615" y="337"/>
                  <a:pt x="1579" y="302"/>
                  <a:pt x="1534" y="284"/>
                </a:cubicBezTo>
                <a:cubicBezTo>
                  <a:pt x="1520" y="278"/>
                  <a:pt x="1506" y="274"/>
                  <a:pt x="1491" y="272"/>
                </a:cubicBezTo>
                <a:cubicBezTo>
                  <a:pt x="1427" y="109"/>
                  <a:pt x="1272" y="0"/>
                  <a:pt x="1098" y="0"/>
                </a:cubicBezTo>
                <a:cubicBezTo>
                  <a:pt x="901" y="0"/>
                  <a:pt x="731" y="140"/>
                  <a:pt x="686" y="335"/>
                </a:cubicBezTo>
                <a:cubicBezTo>
                  <a:pt x="672" y="340"/>
                  <a:pt x="659" y="349"/>
                  <a:pt x="648" y="360"/>
                </a:cubicBezTo>
                <a:cubicBezTo>
                  <a:pt x="595" y="323"/>
                  <a:pt x="532" y="302"/>
                  <a:pt x="468" y="302"/>
                </a:cubicBezTo>
                <a:cubicBezTo>
                  <a:pt x="294" y="302"/>
                  <a:pt x="153" y="447"/>
                  <a:pt x="153" y="625"/>
                </a:cubicBezTo>
                <a:cubicBezTo>
                  <a:pt x="153" y="690"/>
                  <a:pt x="171" y="753"/>
                  <a:pt x="206" y="806"/>
                </a:cubicBezTo>
                <a:cubicBezTo>
                  <a:pt x="185" y="819"/>
                  <a:pt x="168" y="840"/>
                  <a:pt x="161" y="865"/>
                </a:cubicBezTo>
                <a:cubicBezTo>
                  <a:pt x="151" y="863"/>
                  <a:pt x="142" y="862"/>
                  <a:pt x="132" y="862"/>
                </a:cubicBezTo>
                <a:cubicBezTo>
                  <a:pt x="66" y="862"/>
                  <a:pt x="11" y="911"/>
                  <a:pt x="0" y="976"/>
                </a:cubicBezTo>
                <a:cubicBezTo>
                  <a:pt x="0" y="1022"/>
                  <a:pt x="0" y="1022"/>
                  <a:pt x="0" y="1022"/>
                </a:cubicBezTo>
                <a:cubicBezTo>
                  <a:pt x="11" y="1087"/>
                  <a:pt x="66" y="1137"/>
                  <a:pt x="132" y="1137"/>
                </a:cubicBezTo>
                <a:cubicBezTo>
                  <a:pt x="167" y="1137"/>
                  <a:pt x="200" y="1123"/>
                  <a:pt x="224" y="1099"/>
                </a:cubicBezTo>
                <a:cubicBezTo>
                  <a:pt x="228" y="1099"/>
                  <a:pt x="232" y="1100"/>
                  <a:pt x="236" y="1100"/>
                </a:cubicBezTo>
                <a:cubicBezTo>
                  <a:pt x="258" y="1100"/>
                  <a:pt x="280" y="1097"/>
                  <a:pt x="300" y="1096"/>
                </a:cubicBezTo>
                <a:cubicBezTo>
                  <a:pt x="301" y="1096"/>
                  <a:pt x="301" y="1096"/>
                  <a:pt x="301" y="1096"/>
                </a:cubicBezTo>
                <a:cubicBezTo>
                  <a:pt x="321" y="1094"/>
                  <a:pt x="340" y="1092"/>
                  <a:pt x="358" y="1092"/>
                </a:cubicBezTo>
                <a:cubicBezTo>
                  <a:pt x="358" y="1092"/>
                  <a:pt x="358" y="1092"/>
                  <a:pt x="358" y="1092"/>
                </a:cubicBezTo>
                <a:cubicBezTo>
                  <a:pt x="369" y="1092"/>
                  <a:pt x="369" y="1092"/>
                  <a:pt x="369" y="1092"/>
                </a:cubicBezTo>
                <a:cubicBezTo>
                  <a:pt x="437" y="1092"/>
                  <a:pt x="506" y="1092"/>
                  <a:pt x="573" y="1101"/>
                </a:cubicBezTo>
                <a:cubicBezTo>
                  <a:pt x="590" y="1103"/>
                  <a:pt x="607" y="1106"/>
                  <a:pt x="626" y="1112"/>
                </a:cubicBezTo>
                <a:cubicBezTo>
                  <a:pt x="651" y="1119"/>
                  <a:pt x="676" y="1128"/>
                  <a:pt x="700" y="1136"/>
                </a:cubicBezTo>
                <a:cubicBezTo>
                  <a:pt x="740" y="1151"/>
                  <a:pt x="782" y="1166"/>
                  <a:pt x="825" y="1173"/>
                </a:cubicBezTo>
                <a:cubicBezTo>
                  <a:pt x="931" y="1190"/>
                  <a:pt x="1044" y="1209"/>
                  <a:pt x="1159" y="1239"/>
                </a:cubicBezTo>
                <a:cubicBezTo>
                  <a:pt x="1177" y="1243"/>
                  <a:pt x="1177" y="1243"/>
                  <a:pt x="1177" y="1243"/>
                </a:cubicBezTo>
                <a:cubicBezTo>
                  <a:pt x="1273" y="1268"/>
                  <a:pt x="1364" y="1291"/>
                  <a:pt x="1462" y="1291"/>
                </a:cubicBezTo>
                <a:cubicBezTo>
                  <a:pt x="1490" y="1291"/>
                  <a:pt x="1516" y="1290"/>
                  <a:pt x="1543" y="1286"/>
                </a:cubicBezTo>
                <a:cubicBezTo>
                  <a:pt x="1590" y="1279"/>
                  <a:pt x="1627" y="1267"/>
                  <a:pt x="1668" y="1244"/>
                </a:cubicBezTo>
                <a:cubicBezTo>
                  <a:pt x="1688" y="1251"/>
                  <a:pt x="1709" y="1255"/>
                  <a:pt x="1731" y="1255"/>
                </a:cubicBezTo>
                <a:cubicBezTo>
                  <a:pt x="1731" y="1255"/>
                  <a:pt x="1731" y="1255"/>
                  <a:pt x="1731" y="1255"/>
                </a:cubicBezTo>
                <a:cubicBezTo>
                  <a:pt x="1800" y="1255"/>
                  <a:pt x="1867" y="1220"/>
                  <a:pt x="1917" y="1162"/>
                </a:cubicBezTo>
                <a:cubicBezTo>
                  <a:pt x="1917" y="739"/>
                  <a:pt x="1917" y="739"/>
                  <a:pt x="1917" y="739"/>
                </a:cubicBezTo>
                <a:cubicBezTo>
                  <a:pt x="1901" y="726"/>
                  <a:pt x="1884" y="715"/>
                  <a:pt x="1864" y="7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pic>
        <p:nvPicPr>
          <p:cNvPr id="11" name="图片 10">
            <a:extLst>
              <a:ext uri="{FF2B5EF4-FFF2-40B4-BE49-F238E27FC236}">
                <a16:creationId xmlns:a16="http://schemas.microsoft.com/office/drawing/2014/main" id="{65D4786F-66AB-4F28-A0C9-0DC2EF1E063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6942" y="4254162"/>
            <a:ext cx="2831373" cy="219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EEEE7E18-4FCE-4509-90D9-55AEAC34E71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70912" y="5167826"/>
            <a:ext cx="10810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10C036E7-3CE3-40AE-AD3B-A90AE3EA586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774174" y="5363125"/>
            <a:ext cx="7651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a:extLst>
              <a:ext uri="{FF2B5EF4-FFF2-40B4-BE49-F238E27FC236}">
                <a16:creationId xmlns:a16="http://schemas.microsoft.com/office/drawing/2014/main" id="{72276C25-BC74-45DC-A860-0A1FC0223670}"/>
              </a:ext>
            </a:extLst>
          </p:cNvPr>
          <p:cNvGrpSpPr>
            <a:grpSpLocks noChangeAspect="1"/>
          </p:cNvGrpSpPr>
          <p:nvPr/>
        </p:nvGrpSpPr>
        <p:grpSpPr bwMode="auto">
          <a:xfrm>
            <a:off x="-42863" y="0"/>
            <a:ext cx="9229726" cy="6858000"/>
            <a:chOff x="1650" y="-11"/>
            <a:chExt cx="4420" cy="4368"/>
          </a:xfrm>
        </p:grpSpPr>
        <p:sp>
          <p:nvSpPr>
            <p:cNvPr id="5" name="Freeform 5">
              <a:extLst>
                <a:ext uri="{FF2B5EF4-FFF2-40B4-BE49-F238E27FC236}">
                  <a16:creationId xmlns:a16="http://schemas.microsoft.com/office/drawing/2014/main" id="{0A0E22F8-CE00-4E1B-85ED-57A72D65C9B7}"/>
                </a:ext>
              </a:extLst>
            </p:cNvPr>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6" name="Freeform 6">
              <a:extLst>
                <a:ext uri="{FF2B5EF4-FFF2-40B4-BE49-F238E27FC236}">
                  <a16:creationId xmlns:a16="http://schemas.microsoft.com/office/drawing/2014/main" id="{CE9A8BA8-CCAD-4045-A6A1-A94CC6F78F8A}"/>
                </a:ext>
              </a:extLst>
            </p:cNvPr>
            <p:cNvSpPr>
              <a:spLocks noEditPoints="1"/>
            </p:cNvSpPr>
            <p:nvPr/>
          </p:nvSpPr>
          <p:spPr bwMode="auto">
            <a:xfrm>
              <a:off x="1667" y="-2"/>
              <a:ext cx="4349" cy="4320"/>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7" name="Freeform 7">
              <a:extLst>
                <a:ext uri="{FF2B5EF4-FFF2-40B4-BE49-F238E27FC236}">
                  <a16:creationId xmlns:a16="http://schemas.microsoft.com/office/drawing/2014/main" id="{5BA5EAD5-0488-4AB8-9A7F-5D9F55AE8558}"/>
                </a:ext>
              </a:extLst>
            </p:cNvPr>
            <p:cNvSpPr>
              <a:spLocks noEditPoints="1"/>
            </p:cNvSpPr>
            <p:nvPr/>
          </p:nvSpPr>
          <p:spPr bwMode="auto">
            <a:xfrm>
              <a:off x="1671" y="2"/>
              <a:ext cx="4338" cy="4312"/>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sp>
          <p:nvSpPr>
            <p:cNvPr id="8" name="Freeform 8">
              <a:extLst>
                <a:ext uri="{FF2B5EF4-FFF2-40B4-BE49-F238E27FC236}">
                  <a16:creationId xmlns:a16="http://schemas.microsoft.com/office/drawing/2014/main" id="{ED59984D-0FD2-4336-84B5-93EECB83CB6A}"/>
                </a:ext>
              </a:extLst>
            </p:cNvPr>
            <p:cNvSpPr>
              <a:spLocks noEditPoints="1"/>
            </p:cNvSpPr>
            <p:nvPr/>
          </p:nvSpPr>
          <p:spPr bwMode="auto">
            <a:xfrm>
              <a:off x="1667" y="-2"/>
              <a:ext cx="4344" cy="4320"/>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p:spPr>
          <p:txBody>
            <a:bodyPr lIns="68580" tIns="34290" rIns="68580" bIns="34290"/>
            <a:lstStyle/>
            <a:p>
              <a:pPr defTabSz="685800" eaLnBrk="1" fontAlgn="auto" hangingPunct="1">
                <a:spcBef>
                  <a:spcPts val="0"/>
                </a:spcBef>
                <a:spcAft>
                  <a:spcPts val="0"/>
                </a:spcAft>
                <a:defRPr/>
              </a:pPr>
              <a:endParaRPr lang="zh-CN" altLang="en-US" sz="1350">
                <a:solidFill>
                  <a:prstClr val="black"/>
                </a:solidFill>
                <a:latin typeface="Calibri" panose="020F0502020204030204"/>
              </a:endParaRPr>
            </a:p>
          </p:txBody>
        </p:sp>
      </p:grpSp>
      <p:sp>
        <p:nvSpPr>
          <p:cNvPr id="35" name="文本框 34">
            <a:extLst>
              <a:ext uri="{FF2B5EF4-FFF2-40B4-BE49-F238E27FC236}">
                <a16:creationId xmlns:a16="http://schemas.microsoft.com/office/drawing/2014/main" id="{80F6AC71-4F58-4B84-8E47-A91045FFC57D}"/>
              </a:ext>
            </a:extLst>
          </p:cNvPr>
          <p:cNvSpPr txBox="1"/>
          <p:nvPr/>
        </p:nvSpPr>
        <p:spPr>
          <a:xfrm>
            <a:off x="2415524" y="459032"/>
            <a:ext cx="5004102" cy="830997"/>
          </a:xfrm>
          <a:prstGeom prst="rect">
            <a:avLst/>
          </a:prstGeom>
          <a:noFill/>
          <a:effectLst>
            <a:outerShdw blurRad="50800" dist="38100" dir="5400000" algn="t" rotWithShape="0">
              <a:prstClr val="black">
                <a:alpha val="40000"/>
              </a:prstClr>
            </a:outerShdw>
          </a:effectLst>
        </p:spPr>
        <p:txBody>
          <a:bodyPr wrap="square">
            <a:spAutoFit/>
          </a:bodyPr>
          <a:lstStyle/>
          <a:p>
            <a:pPr defTabSz="685800" eaLnBrk="1" fontAlgn="auto" hangingPunct="1">
              <a:spcBef>
                <a:spcPts val="0"/>
              </a:spcBef>
              <a:spcAft>
                <a:spcPts val="0"/>
              </a:spcAft>
              <a:defRPr/>
            </a:pPr>
            <a:r>
              <a:rPr lang="en-US" altLang="zh-CN" sz="4800" spc="-150" dirty="0" err="1">
                <a:ln w="0"/>
                <a:solidFill>
                  <a:srgbClr val="FF0000"/>
                </a:solidFill>
                <a:latin typeface="Times New Roman" panose="02020603050405020304" charset="0"/>
                <a:ea typeface="Microsoft YaHei" panose="020B0503020204020204" pitchFamily="34" charset="-122"/>
                <a:cs typeface="Times New Roman" panose="02020603050405020304" charset="0"/>
              </a:rPr>
              <a:t>Luyện</a:t>
            </a:r>
            <a:r>
              <a:rPr lang="en-US" altLang="zh-CN" sz="4800" spc="-150" dirty="0">
                <a:ln w="0"/>
                <a:solidFill>
                  <a:srgbClr val="FF0000"/>
                </a:solidFill>
                <a:latin typeface="Times New Roman" panose="02020603050405020304" charset="0"/>
                <a:ea typeface="Microsoft YaHei" panose="020B0503020204020204" pitchFamily="34" charset="-122"/>
                <a:cs typeface="Times New Roman" panose="02020603050405020304" charset="0"/>
              </a:rPr>
              <a:t> </a:t>
            </a:r>
            <a:r>
              <a:rPr lang="en-US" altLang="zh-CN" sz="4800" spc="-150" dirty="0" err="1">
                <a:ln w="0"/>
                <a:solidFill>
                  <a:srgbClr val="FF0000"/>
                </a:solidFill>
                <a:latin typeface="Times New Roman" panose="02020603050405020304" charset="0"/>
                <a:ea typeface="Microsoft YaHei" panose="020B0503020204020204" pitchFamily="34" charset="-122"/>
                <a:cs typeface="Times New Roman" panose="02020603050405020304" charset="0"/>
              </a:rPr>
              <a:t>đọc</a:t>
            </a:r>
            <a:r>
              <a:rPr lang="en-US" altLang="zh-CN" sz="4800" spc="-150" dirty="0">
                <a:ln w="0"/>
                <a:solidFill>
                  <a:srgbClr val="FF0000"/>
                </a:solidFill>
                <a:latin typeface="Times New Roman" panose="02020603050405020304" charset="0"/>
                <a:ea typeface="Microsoft YaHei" panose="020B0503020204020204" pitchFamily="34" charset="-122"/>
                <a:cs typeface="Times New Roman" panose="02020603050405020304" charset="0"/>
              </a:rPr>
              <a:t> </a:t>
            </a:r>
            <a:r>
              <a:rPr lang="en-US" altLang="zh-CN" sz="4800" spc="-150" dirty="0" err="1">
                <a:ln w="0"/>
                <a:solidFill>
                  <a:srgbClr val="FF0000"/>
                </a:solidFill>
                <a:latin typeface="Times New Roman" panose="02020603050405020304" charset="0"/>
                <a:ea typeface="Microsoft YaHei" panose="020B0503020204020204" pitchFamily="34" charset="-122"/>
                <a:cs typeface="Times New Roman" panose="02020603050405020304" charset="0"/>
              </a:rPr>
              <a:t>từ</a:t>
            </a:r>
            <a:r>
              <a:rPr lang="en-US" altLang="zh-CN" sz="4800" spc="-150" dirty="0">
                <a:ln w="0"/>
                <a:solidFill>
                  <a:srgbClr val="FF0000"/>
                </a:solidFill>
                <a:latin typeface="Times New Roman" panose="02020603050405020304" charset="0"/>
                <a:ea typeface="Microsoft YaHei" panose="020B0503020204020204" pitchFamily="34" charset="-122"/>
                <a:cs typeface="Times New Roman" panose="02020603050405020304" charset="0"/>
              </a:rPr>
              <a:t> </a:t>
            </a:r>
            <a:r>
              <a:rPr lang="en-US" altLang="zh-CN" sz="4800" spc="-150" dirty="0" err="1">
                <a:ln w="0"/>
                <a:solidFill>
                  <a:srgbClr val="FF0000"/>
                </a:solidFill>
                <a:latin typeface="Times New Roman" panose="02020603050405020304" charset="0"/>
                <a:ea typeface="Microsoft YaHei" panose="020B0503020204020204" pitchFamily="34" charset="-122"/>
                <a:cs typeface="Times New Roman" panose="02020603050405020304" charset="0"/>
              </a:rPr>
              <a:t>khó</a:t>
            </a:r>
            <a:endParaRPr lang="en-US" altLang="zh-CN" sz="4800" spc="-150" dirty="0">
              <a:ln w="0"/>
              <a:solidFill>
                <a:srgbClr val="FF0000"/>
              </a:solidFill>
              <a:latin typeface="Times New Roman" panose="02020603050405020304" charset="0"/>
              <a:ea typeface="Microsoft YaHei" panose="020B0503020204020204" pitchFamily="34" charset="-122"/>
              <a:cs typeface="Times New Roman" panose="02020603050405020304" charset="0"/>
            </a:endParaRPr>
          </a:p>
        </p:txBody>
      </p:sp>
      <p:sp>
        <p:nvSpPr>
          <p:cNvPr id="19" name="矩形 18">
            <a:extLst>
              <a:ext uri="{FF2B5EF4-FFF2-40B4-BE49-F238E27FC236}">
                <a16:creationId xmlns:a16="http://schemas.microsoft.com/office/drawing/2014/main" id="{C5E86B41-4FBF-4DD2-98AD-23426B9869F7}"/>
              </a:ext>
            </a:extLst>
          </p:cNvPr>
          <p:cNvSpPr/>
          <p:nvPr/>
        </p:nvSpPr>
        <p:spPr>
          <a:xfrm>
            <a:off x="2920359" y="1751658"/>
            <a:ext cx="353836" cy="342900"/>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rgbClr val="0000CC"/>
              </a:solidFill>
              <a:latin typeface="华文细黑" panose="02010600040101010101" pitchFamily="2" charset="-122"/>
              <a:ea typeface="华文细黑" panose="02010600040101010101" pitchFamily="2" charset="-122"/>
            </a:endParaRPr>
          </a:p>
        </p:txBody>
      </p:sp>
      <p:sp>
        <p:nvSpPr>
          <p:cNvPr id="33" name="矩形 32">
            <a:extLst>
              <a:ext uri="{FF2B5EF4-FFF2-40B4-BE49-F238E27FC236}">
                <a16:creationId xmlns:a16="http://schemas.microsoft.com/office/drawing/2014/main" id="{EB91D146-6796-4E73-9650-D426AA278C10}"/>
              </a:ext>
            </a:extLst>
          </p:cNvPr>
          <p:cNvSpPr/>
          <p:nvPr/>
        </p:nvSpPr>
        <p:spPr>
          <a:xfrm>
            <a:off x="2920359" y="2421766"/>
            <a:ext cx="378388" cy="3429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rgbClr val="0000CC"/>
              </a:solidFill>
              <a:latin typeface="华文细黑" panose="02010600040101010101" pitchFamily="2" charset="-122"/>
              <a:ea typeface="华文细黑" panose="02010600040101010101" pitchFamily="2" charset="-122"/>
            </a:endParaRPr>
          </a:p>
        </p:txBody>
      </p:sp>
      <p:sp>
        <p:nvSpPr>
          <p:cNvPr id="38" name="矩形 37">
            <a:extLst>
              <a:ext uri="{FF2B5EF4-FFF2-40B4-BE49-F238E27FC236}">
                <a16:creationId xmlns:a16="http://schemas.microsoft.com/office/drawing/2014/main" id="{BB9A9395-75E6-486B-B757-E1FF5D268C1E}"/>
              </a:ext>
            </a:extLst>
          </p:cNvPr>
          <p:cNvSpPr/>
          <p:nvPr/>
        </p:nvSpPr>
        <p:spPr>
          <a:xfrm>
            <a:off x="2920359" y="3179633"/>
            <a:ext cx="353836" cy="342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rgbClr val="0000CC"/>
              </a:solidFill>
              <a:latin typeface="华文细黑" panose="02010600040101010101" pitchFamily="2" charset="-122"/>
              <a:ea typeface="华文细黑" panose="02010600040101010101" pitchFamily="2" charset="-122"/>
            </a:endParaRPr>
          </a:p>
        </p:txBody>
      </p:sp>
      <p:sp>
        <p:nvSpPr>
          <p:cNvPr id="41" name="矩形 40">
            <a:extLst>
              <a:ext uri="{FF2B5EF4-FFF2-40B4-BE49-F238E27FC236}">
                <a16:creationId xmlns:a16="http://schemas.microsoft.com/office/drawing/2014/main" id="{3718427D-BE77-4FF8-B79B-9F8435D92D28}"/>
              </a:ext>
            </a:extLst>
          </p:cNvPr>
          <p:cNvSpPr/>
          <p:nvPr/>
        </p:nvSpPr>
        <p:spPr>
          <a:xfrm>
            <a:off x="2920359" y="4009174"/>
            <a:ext cx="353837" cy="342900"/>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rgbClr val="0000CC"/>
              </a:solidFill>
              <a:latin typeface="华文细黑" panose="02010600040101010101" pitchFamily="2" charset="-122"/>
              <a:ea typeface="华文细黑" panose="02010600040101010101" pitchFamily="2" charset="-122"/>
            </a:endParaRPr>
          </a:p>
        </p:txBody>
      </p:sp>
      <p:sp>
        <p:nvSpPr>
          <p:cNvPr id="14" name="TextBox 13">
            <a:extLst>
              <a:ext uri="{FF2B5EF4-FFF2-40B4-BE49-F238E27FC236}">
                <a16:creationId xmlns:a16="http://schemas.microsoft.com/office/drawing/2014/main" id="{73E64171-CB23-4403-952A-BCA87E765BA8}"/>
              </a:ext>
            </a:extLst>
          </p:cNvPr>
          <p:cNvSpPr txBox="1">
            <a:spLocks noChangeArrowheads="1"/>
          </p:cNvSpPr>
          <p:nvPr/>
        </p:nvSpPr>
        <p:spPr bwMode="auto">
          <a:xfrm>
            <a:off x="3446861" y="1582808"/>
            <a:ext cx="3182539"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CC"/>
                </a:solidFill>
                <a:latin typeface="Times New Roman" panose="02020603050405020304" pitchFamily="18" charset="0"/>
                <a:cs typeface="Times New Roman" panose="02020603050405020304" pitchFamily="18" charset="0"/>
              </a:rPr>
              <a:t>Múa rông chiêng</a:t>
            </a:r>
          </a:p>
        </p:txBody>
      </p:sp>
      <p:sp>
        <p:nvSpPr>
          <p:cNvPr id="43" name="TextBox 42">
            <a:extLst>
              <a:ext uri="{FF2B5EF4-FFF2-40B4-BE49-F238E27FC236}">
                <a16:creationId xmlns:a16="http://schemas.microsoft.com/office/drawing/2014/main" id="{17232A06-DB8A-4023-8929-EFAA15AE1FC7}"/>
              </a:ext>
            </a:extLst>
          </p:cNvPr>
          <p:cNvSpPr txBox="1">
            <a:spLocks noChangeArrowheads="1"/>
          </p:cNvSpPr>
          <p:nvPr/>
        </p:nvSpPr>
        <p:spPr bwMode="auto">
          <a:xfrm>
            <a:off x="3474055" y="2296170"/>
            <a:ext cx="315780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CC"/>
                </a:solidFill>
                <a:latin typeface="Times New Roman" panose="02020603050405020304" pitchFamily="18" charset="0"/>
                <a:cs typeface="Times New Roman" panose="02020603050405020304" pitchFamily="18" charset="0"/>
              </a:rPr>
              <a:t>Truyền lại</a:t>
            </a:r>
          </a:p>
        </p:txBody>
      </p:sp>
      <p:sp>
        <p:nvSpPr>
          <p:cNvPr id="44" name="TextBox 43">
            <a:extLst>
              <a:ext uri="{FF2B5EF4-FFF2-40B4-BE49-F238E27FC236}">
                <a16:creationId xmlns:a16="http://schemas.microsoft.com/office/drawing/2014/main" id="{C556CBD9-1332-4FE5-A352-B7AFF1720BFA}"/>
              </a:ext>
            </a:extLst>
          </p:cNvPr>
          <p:cNvSpPr txBox="1">
            <a:spLocks noChangeArrowheads="1"/>
          </p:cNvSpPr>
          <p:nvPr/>
        </p:nvSpPr>
        <p:spPr bwMode="auto">
          <a:xfrm>
            <a:off x="3468730" y="3048646"/>
            <a:ext cx="315780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CC"/>
                </a:solidFill>
                <a:latin typeface="Times New Roman" panose="02020603050405020304" pitchFamily="18" charset="0"/>
                <a:cs typeface="Times New Roman" panose="02020603050405020304" pitchFamily="18" charset="0"/>
              </a:rPr>
              <a:t>Buôn làng</a:t>
            </a:r>
          </a:p>
        </p:txBody>
      </p:sp>
      <p:sp>
        <p:nvSpPr>
          <p:cNvPr id="45" name="TextBox 44">
            <a:extLst>
              <a:ext uri="{FF2B5EF4-FFF2-40B4-BE49-F238E27FC236}">
                <a16:creationId xmlns:a16="http://schemas.microsoft.com/office/drawing/2014/main" id="{D0588259-08B1-472D-8FCF-2DAECBF39FE9}"/>
              </a:ext>
            </a:extLst>
          </p:cNvPr>
          <p:cNvSpPr txBox="1">
            <a:spLocks noChangeArrowheads="1"/>
          </p:cNvSpPr>
          <p:nvPr/>
        </p:nvSpPr>
        <p:spPr bwMode="auto">
          <a:xfrm>
            <a:off x="3442533" y="3869833"/>
            <a:ext cx="315780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CC"/>
                </a:solidFill>
                <a:latin typeface="Times New Roman" panose="02020603050405020304" pitchFamily="18" charset="0"/>
                <a:cs typeface="Times New Roman" panose="02020603050405020304" pitchFamily="18" charset="0"/>
              </a:rPr>
              <a:t>Chiêng trống</a:t>
            </a:r>
          </a:p>
        </p:txBody>
      </p:sp>
      <p:pic>
        <p:nvPicPr>
          <p:cNvPr id="2" name="图形 1">
            <a:extLst>
              <a:ext uri="{FF2B5EF4-FFF2-40B4-BE49-F238E27FC236}">
                <a16:creationId xmlns:a16="http://schemas.microsoft.com/office/drawing/2014/main" id="{1E42DCCD-6F75-4A8A-9F3A-547D3ABDDF7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29105" y="5363679"/>
            <a:ext cx="910697" cy="119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3" grpId="0" animBg="1"/>
      <p:bldP spid="38" grpId="0" animBg="1"/>
      <p:bldP spid="41" grpId="0" animBg="1"/>
      <p:bldP spid="14" grpId="0" animBg="1"/>
      <p:bldP spid="43" grpId="0" animBg="1"/>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A11D9C-3817-4335-A40D-F797551FA914}"/>
              </a:ext>
            </a:extLst>
          </p:cNvPr>
          <p:cNvGrpSpPr/>
          <p:nvPr/>
        </p:nvGrpSpPr>
        <p:grpSpPr>
          <a:xfrm>
            <a:off x="457200" y="1217850"/>
            <a:ext cx="8001000" cy="2590800"/>
            <a:chOff x="323850" y="1268258"/>
            <a:chExt cx="8001000" cy="2590800"/>
          </a:xfrm>
        </p:grpSpPr>
        <p:sp>
          <p:nvSpPr>
            <p:cNvPr id="226319" name="Rectangle 15">
              <a:extLst>
                <a:ext uri="{FF2B5EF4-FFF2-40B4-BE49-F238E27FC236}">
                  <a16:creationId xmlns:a16="http://schemas.microsoft.com/office/drawing/2014/main" id="{21BB5D65-12C4-4DD7-B002-33FB9FC99237}"/>
                </a:ext>
              </a:extLst>
            </p:cNvPr>
            <p:cNvSpPr>
              <a:spLocks noChangeArrowheads="1"/>
            </p:cNvSpPr>
            <p:nvPr/>
          </p:nvSpPr>
          <p:spPr bwMode="auto">
            <a:xfrm>
              <a:off x="323850" y="1268258"/>
              <a:ext cx="8001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800" b="1" i="1">
                  <a:solidFill>
                    <a:srgbClr val="0000FF"/>
                  </a:solidFill>
                  <a:latin typeface="Times New Roman" panose="02020603050405020304" pitchFamily="18" charset="0"/>
                  <a:cs typeface="Times New Roman" panose="02020603050405020304" pitchFamily="18" charset="0"/>
                </a:rPr>
                <a:t> - Nó phải cao để đàn voi đi qua mà không đụng sàn và khi múa rông chiêng trên sàn, ngọn giáo không vướng mái.                                     </a:t>
              </a:r>
            </a:p>
          </p:txBody>
        </p:sp>
        <p:sp>
          <p:nvSpPr>
            <p:cNvPr id="226320" name="Line 16">
              <a:extLst>
                <a:ext uri="{FF2B5EF4-FFF2-40B4-BE49-F238E27FC236}">
                  <a16:creationId xmlns:a16="http://schemas.microsoft.com/office/drawing/2014/main" id="{D6259977-951D-446E-8C2B-48B9A9CFA825}"/>
                </a:ext>
              </a:extLst>
            </p:cNvPr>
            <p:cNvSpPr>
              <a:spLocks noChangeShapeType="1"/>
            </p:cNvSpPr>
            <p:nvPr/>
          </p:nvSpPr>
          <p:spPr bwMode="auto">
            <a:xfrm flipH="1">
              <a:off x="8110311" y="1746156"/>
              <a:ext cx="104775" cy="54543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150000"/>
                </a:lnSpc>
              </a:pPr>
              <a:endParaRPr lang="en-US" sz="2000"/>
            </a:p>
          </p:txBody>
        </p:sp>
        <p:sp>
          <p:nvSpPr>
            <p:cNvPr id="226321" name="Line 17">
              <a:extLst>
                <a:ext uri="{FF2B5EF4-FFF2-40B4-BE49-F238E27FC236}">
                  <a16:creationId xmlns:a16="http://schemas.microsoft.com/office/drawing/2014/main" id="{D15FB0DB-C309-4AC0-BF64-1B247F7D3DF5}"/>
                </a:ext>
              </a:extLst>
            </p:cNvPr>
            <p:cNvSpPr>
              <a:spLocks noChangeShapeType="1"/>
            </p:cNvSpPr>
            <p:nvPr/>
          </p:nvSpPr>
          <p:spPr bwMode="auto">
            <a:xfrm flipH="1">
              <a:off x="5297484" y="2318802"/>
              <a:ext cx="112715" cy="54915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150000"/>
                </a:lnSpc>
              </a:pPr>
              <a:endParaRPr lang="en-US" sz="2000"/>
            </a:p>
          </p:txBody>
        </p:sp>
        <p:sp>
          <p:nvSpPr>
            <p:cNvPr id="226322" name="Line 18">
              <a:extLst>
                <a:ext uri="{FF2B5EF4-FFF2-40B4-BE49-F238E27FC236}">
                  <a16:creationId xmlns:a16="http://schemas.microsoft.com/office/drawing/2014/main" id="{3BBDBFDA-2339-4F08-9F8F-5746C9362E4D}"/>
                </a:ext>
              </a:extLst>
            </p:cNvPr>
            <p:cNvSpPr>
              <a:spLocks noChangeShapeType="1"/>
            </p:cNvSpPr>
            <p:nvPr/>
          </p:nvSpPr>
          <p:spPr bwMode="auto">
            <a:xfrm flipH="1">
              <a:off x="2914762" y="1680486"/>
              <a:ext cx="123825" cy="54543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150000"/>
                </a:lnSpc>
              </a:pPr>
              <a:endParaRPr lang="en-US" sz="2000"/>
            </a:p>
          </p:txBody>
        </p:sp>
        <p:grpSp>
          <p:nvGrpSpPr>
            <p:cNvPr id="2" name="Group 22">
              <a:extLst>
                <a:ext uri="{FF2B5EF4-FFF2-40B4-BE49-F238E27FC236}">
                  <a16:creationId xmlns:a16="http://schemas.microsoft.com/office/drawing/2014/main" id="{9D343880-7025-4B0A-81C6-EF75F189C614}"/>
                </a:ext>
              </a:extLst>
            </p:cNvPr>
            <p:cNvGrpSpPr>
              <a:grpSpLocks/>
            </p:cNvGrpSpPr>
            <p:nvPr/>
          </p:nvGrpSpPr>
          <p:grpSpPr bwMode="auto">
            <a:xfrm>
              <a:off x="2079231" y="2915750"/>
              <a:ext cx="241697" cy="551113"/>
              <a:chOff x="5389" y="961"/>
              <a:chExt cx="203" cy="388"/>
            </a:xfrm>
          </p:grpSpPr>
          <p:sp>
            <p:nvSpPr>
              <p:cNvPr id="12308" name="Line 23">
                <a:extLst>
                  <a:ext uri="{FF2B5EF4-FFF2-40B4-BE49-F238E27FC236}">
                    <a16:creationId xmlns:a16="http://schemas.microsoft.com/office/drawing/2014/main" id="{002F9D3F-A17F-4E45-9B6C-4BC2DE177B56}"/>
                  </a:ext>
                </a:extLst>
              </p:cNvPr>
              <p:cNvSpPr>
                <a:spLocks noChangeShapeType="1"/>
              </p:cNvSpPr>
              <p:nvPr/>
            </p:nvSpPr>
            <p:spPr bwMode="auto">
              <a:xfrm flipH="1">
                <a:off x="5389" y="961"/>
                <a:ext cx="144" cy="38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150000"/>
                  </a:lnSpc>
                </a:pPr>
                <a:endParaRPr lang="en-US" sz="2000"/>
              </a:p>
            </p:txBody>
          </p:sp>
          <p:sp>
            <p:nvSpPr>
              <p:cNvPr id="12309" name="Line 24">
                <a:extLst>
                  <a:ext uri="{FF2B5EF4-FFF2-40B4-BE49-F238E27FC236}">
                    <a16:creationId xmlns:a16="http://schemas.microsoft.com/office/drawing/2014/main" id="{35A20F91-67CF-45A2-ADAD-BD5BB282B2A2}"/>
                  </a:ext>
                </a:extLst>
              </p:cNvPr>
              <p:cNvSpPr>
                <a:spLocks noChangeShapeType="1"/>
              </p:cNvSpPr>
              <p:nvPr/>
            </p:nvSpPr>
            <p:spPr bwMode="auto">
              <a:xfrm flipH="1">
                <a:off x="5448" y="965"/>
                <a:ext cx="144" cy="38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lnSpc>
                    <a:spcPct val="150000"/>
                  </a:lnSpc>
                </a:pPr>
                <a:endParaRPr lang="en-US" sz="2000"/>
              </a:p>
            </p:txBody>
          </p:sp>
        </p:grpSp>
        <p:sp>
          <p:nvSpPr>
            <p:cNvPr id="226333" name="Line 29">
              <a:extLst>
                <a:ext uri="{FF2B5EF4-FFF2-40B4-BE49-F238E27FC236}">
                  <a16:creationId xmlns:a16="http://schemas.microsoft.com/office/drawing/2014/main" id="{94F33FC7-507E-424D-84C0-0D4C23C0DDE5}"/>
                </a:ext>
              </a:extLst>
            </p:cNvPr>
            <p:cNvSpPr>
              <a:spLocks noChangeShapeType="1"/>
            </p:cNvSpPr>
            <p:nvPr/>
          </p:nvSpPr>
          <p:spPr bwMode="auto">
            <a:xfrm>
              <a:off x="1997588" y="2179489"/>
              <a:ext cx="457200" cy="284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pPr>
                <a:lnSpc>
                  <a:spcPct val="150000"/>
                </a:lnSpc>
              </a:pPr>
              <a:endParaRPr lang="en-US" sz="2000"/>
            </a:p>
          </p:txBody>
        </p:sp>
        <p:sp>
          <p:nvSpPr>
            <p:cNvPr id="226334" name="Line 30">
              <a:extLst>
                <a:ext uri="{FF2B5EF4-FFF2-40B4-BE49-F238E27FC236}">
                  <a16:creationId xmlns:a16="http://schemas.microsoft.com/office/drawing/2014/main" id="{CBDC65F2-9C6B-4F7E-A41C-63A422CACF06}"/>
                </a:ext>
              </a:extLst>
            </p:cNvPr>
            <p:cNvSpPr>
              <a:spLocks noChangeShapeType="1"/>
            </p:cNvSpPr>
            <p:nvPr/>
          </p:nvSpPr>
          <p:spPr bwMode="auto">
            <a:xfrm>
              <a:off x="5807075" y="2182633"/>
              <a:ext cx="2209800" cy="2842"/>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pPr>
                <a:lnSpc>
                  <a:spcPct val="150000"/>
                </a:lnSpc>
              </a:pPr>
              <a:endParaRPr lang="en-US" sz="2000"/>
            </a:p>
          </p:txBody>
        </p:sp>
        <p:sp>
          <p:nvSpPr>
            <p:cNvPr id="226335" name="Line 31">
              <a:extLst>
                <a:ext uri="{FF2B5EF4-FFF2-40B4-BE49-F238E27FC236}">
                  <a16:creationId xmlns:a16="http://schemas.microsoft.com/office/drawing/2014/main" id="{794A7567-2083-4DA2-9AFA-71BB1A00350C}"/>
                </a:ext>
              </a:extLst>
            </p:cNvPr>
            <p:cNvSpPr>
              <a:spLocks noChangeShapeType="1"/>
            </p:cNvSpPr>
            <p:nvPr/>
          </p:nvSpPr>
          <p:spPr bwMode="auto">
            <a:xfrm>
              <a:off x="6964362" y="2824901"/>
              <a:ext cx="762000" cy="2842"/>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pPr>
                <a:lnSpc>
                  <a:spcPct val="150000"/>
                </a:lnSpc>
              </a:pPr>
              <a:endParaRPr lang="en-US" sz="2000"/>
            </a:p>
          </p:txBody>
        </p:sp>
        <p:sp>
          <p:nvSpPr>
            <p:cNvPr id="226336" name="Line 32">
              <a:extLst>
                <a:ext uri="{FF2B5EF4-FFF2-40B4-BE49-F238E27FC236}">
                  <a16:creationId xmlns:a16="http://schemas.microsoft.com/office/drawing/2014/main" id="{56CC351D-C36E-488B-B01E-4067BCDE19CE}"/>
                </a:ext>
              </a:extLst>
            </p:cNvPr>
            <p:cNvSpPr>
              <a:spLocks noChangeShapeType="1"/>
            </p:cNvSpPr>
            <p:nvPr/>
          </p:nvSpPr>
          <p:spPr bwMode="auto">
            <a:xfrm>
              <a:off x="473588" y="3461181"/>
              <a:ext cx="1524000" cy="284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pPr>
                <a:lnSpc>
                  <a:spcPct val="150000"/>
                </a:lnSpc>
              </a:pPr>
              <a:endParaRPr lang="en-US" sz="2000"/>
            </a:p>
          </p:txBody>
        </p:sp>
      </p:grpSp>
      <p:grpSp>
        <p:nvGrpSpPr>
          <p:cNvPr id="5" name="Group 4">
            <a:extLst>
              <a:ext uri="{FF2B5EF4-FFF2-40B4-BE49-F238E27FC236}">
                <a16:creationId xmlns:a16="http://schemas.microsoft.com/office/drawing/2014/main" id="{2C92FE41-A253-4FE0-A93D-CDB36099E551}"/>
              </a:ext>
            </a:extLst>
          </p:cNvPr>
          <p:cNvGrpSpPr/>
          <p:nvPr/>
        </p:nvGrpSpPr>
        <p:grpSpPr>
          <a:xfrm>
            <a:off x="533400" y="3838575"/>
            <a:ext cx="7924800" cy="2178572"/>
            <a:chOff x="533400" y="3838575"/>
            <a:chExt cx="7924800" cy="2178572"/>
          </a:xfrm>
        </p:grpSpPr>
        <p:sp>
          <p:nvSpPr>
            <p:cNvPr id="226323" name="Rectangle 19">
              <a:extLst>
                <a:ext uri="{FF2B5EF4-FFF2-40B4-BE49-F238E27FC236}">
                  <a16:creationId xmlns:a16="http://schemas.microsoft.com/office/drawing/2014/main" id="{78C89BBE-A373-4413-AD2F-12EF9B19806B}"/>
                </a:ext>
              </a:extLst>
            </p:cNvPr>
            <p:cNvSpPr>
              <a:spLocks noChangeArrowheads="1"/>
            </p:cNvSpPr>
            <p:nvPr/>
          </p:nvSpPr>
          <p:spPr bwMode="auto">
            <a:xfrm>
              <a:off x="533400" y="3838575"/>
              <a:ext cx="7924800" cy="217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800" b="1" i="1">
                  <a:solidFill>
                    <a:srgbClr val="0000FF"/>
                  </a:solidFill>
                  <a:latin typeface="Times New Roman" panose="02020603050405020304" pitchFamily="18" charset="0"/>
                  <a:cs typeface="Times New Roman" panose="02020603050405020304" pitchFamily="18" charset="0"/>
                </a:rPr>
                <a:t> - Theo tập quán của nhiều dân tộc, trai làng từ 16 tuổi chưa lập gia đình đều ngủ tập trung ở nhà rông để bảo vệ buôn làng.</a:t>
              </a:r>
            </a:p>
          </p:txBody>
        </p:sp>
        <p:sp>
          <p:nvSpPr>
            <p:cNvPr id="226324" name="Line 20">
              <a:extLst>
                <a:ext uri="{FF2B5EF4-FFF2-40B4-BE49-F238E27FC236}">
                  <a16:creationId xmlns:a16="http://schemas.microsoft.com/office/drawing/2014/main" id="{BDAE72D4-5DDC-47F5-9CA0-8F0291DE7940}"/>
                </a:ext>
              </a:extLst>
            </p:cNvPr>
            <p:cNvSpPr>
              <a:spLocks noChangeShapeType="1"/>
            </p:cNvSpPr>
            <p:nvPr/>
          </p:nvSpPr>
          <p:spPr bwMode="auto">
            <a:xfrm flipH="1">
              <a:off x="5867400" y="4063129"/>
              <a:ext cx="156936" cy="46350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25" name="Line 21">
              <a:extLst>
                <a:ext uri="{FF2B5EF4-FFF2-40B4-BE49-F238E27FC236}">
                  <a16:creationId xmlns:a16="http://schemas.microsoft.com/office/drawing/2014/main" id="{FDB8A9C2-C87A-46CA-A9B4-F47B3C3003CA}"/>
                </a:ext>
              </a:extLst>
            </p:cNvPr>
            <p:cNvSpPr>
              <a:spLocks noChangeShapeType="1"/>
            </p:cNvSpPr>
            <p:nvPr/>
          </p:nvSpPr>
          <p:spPr bwMode="auto">
            <a:xfrm flipH="1">
              <a:off x="3886200" y="4668284"/>
              <a:ext cx="152400" cy="46232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25">
              <a:extLst>
                <a:ext uri="{FF2B5EF4-FFF2-40B4-BE49-F238E27FC236}">
                  <a16:creationId xmlns:a16="http://schemas.microsoft.com/office/drawing/2014/main" id="{A0312A3A-D8AC-49CA-A388-D9708A90C31F}"/>
                </a:ext>
              </a:extLst>
            </p:cNvPr>
            <p:cNvGrpSpPr>
              <a:grpSpLocks/>
            </p:cNvGrpSpPr>
            <p:nvPr/>
          </p:nvGrpSpPr>
          <p:grpSpPr bwMode="auto">
            <a:xfrm>
              <a:off x="3657600" y="5378831"/>
              <a:ext cx="190500" cy="393898"/>
              <a:chOff x="5376" y="864"/>
              <a:chExt cx="240" cy="397"/>
            </a:xfrm>
          </p:grpSpPr>
          <p:sp>
            <p:nvSpPr>
              <p:cNvPr id="12306" name="Line 26">
                <a:extLst>
                  <a:ext uri="{FF2B5EF4-FFF2-40B4-BE49-F238E27FC236}">
                    <a16:creationId xmlns:a16="http://schemas.microsoft.com/office/drawing/2014/main" id="{6CA27614-BCD9-437F-8B11-7ACFA0A0ED7B}"/>
                  </a:ext>
                </a:extLst>
              </p:cNvPr>
              <p:cNvSpPr>
                <a:spLocks noChangeShapeType="1"/>
              </p:cNvSpPr>
              <p:nvPr/>
            </p:nvSpPr>
            <p:spPr bwMode="auto">
              <a:xfrm flipH="1">
                <a:off x="5376" y="864"/>
                <a:ext cx="144" cy="38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7" name="Line 27">
                <a:extLst>
                  <a:ext uri="{FF2B5EF4-FFF2-40B4-BE49-F238E27FC236}">
                    <a16:creationId xmlns:a16="http://schemas.microsoft.com/office/drawing/2014/main" id="{BDCE3113-8B7B-4D56-9A1B-1399D9D7B296}"/>
                  </a:ext>
                </a:extLst>
              </p:cNvPr>
              <p:cNvSpPr>
                <a:spLocks noChangeShapeType="1"/>
              </p:cNvSpPr>
              <p:nvPr/>
            </p:nvSpPr>
            <p:spPr bwMode="auto">
              <a:xfrm flipH="1">
                <a:off x="5472" y="877"/>
                <a:ext cx="144" cy="38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6332" name="Line 28">
              <a:extLst>
                <a:ext uri="{FF2B5EF4-FFF2-40B4-BE49-F238E27FC236}">
                  <a16:creationId xmlns:a16="http://schemas.microsoft.com/office/drawing/2014/main" id="{49E9C516-A1E2-450E-B315-4791DD2DEC0A}"/>
                </a:ext>
              </a:extLst>
            </p:cNvPr>
            <p:cNvSpPr>
              <a:spLocks noChangeShapeType="1"/>
            </p:cNvSpPr>
            <p:nvPr/>
          </p:nvSpPr>
          <p:spPr bwMode="auto">
            <a:xfrm flipH="1">
              <a:off x="8382000" y="4688854"/>
              <a:ext cx="76200" cy="46232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37" name="Line 33">
              <a:extLst>
                <a:ext uri="{FF2B5EF4-FFF2-40B4-BE49-F238E27FC236}">
                  <a16:creationId xmlns:a16="http://schemas.microsoft.com/office/drawing/2014/main" id="{ED781593-6373-453F-9592-26762DF790BA}"/>
                </a:ext>
              </a:extLst>
            </p:cNvPr>
            <p:cNvSpPr>
              <a:spLocks noChangeShapeType="1"/>
            </p:cNvSpPr>
            <p:nvPr/>
          </p:nvSpPr>
          <p:spPr bwMode="auto">
            <a:xfrm>
              <a:off x="4572000" y="5257800"/>
              <a:ext cx="1981200"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38" name="Line 34">
              <a:extLst>
                <a:ext uri="{FF2B5EF4-FFF2-40B4-BE49-F238E27FC236}">
                  <a16:creationId xmlns:a16="http://schemas.microsoft.com/office/drawing/2014/main" id="{A4793C59-5BDA-48B6-91B2-15DB7DB88314}"/>
                </a:ext>
              </a:extLst>
            </p:cNvPr>
            <p:cNvSpPr>
              <a:spLocks noChangeShapeType="1"/>
            </p:cNvSpPr>
            <p:nvPr/>
          </p:nvSpPr>
          <p:spPr bwMode="auto">
            <a:xfrm>
              <a:off x="914400" y="5867400"/>
              <a:ext cx="990600"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 name="文本框 34">
            <a:extLst>
              <a:ext uri="{FF2B5EF4-FFF2-40B4-BE49-F238E27FC236}">
                <a16:creationId xmlns:a16="http://schemas.microsoft.com/office/drawing/2014/main" id="{0253502A-D3AA-4C21-B351-51A736EB0D0E}"/>
              </a:ext>
            </a:extLst>
          </p:cNvPr>
          <p:cNvSpPr txBox="1"/>
          <p:nvPr/>
        </p:nvSpPr>
        <p:spPr>
          <a:xfrm>
            <a:off x="2415524" y="459032"/>
            <a:ext cx="5004102" cy="830997"/>
          </a:xfrm>
          <a:prstGeom prst="rect">
            <a:avLst/>
          </a:prstGeom>
          <a:noFill/>
          <a:effectLst>
            <a:outerShdw blurRad="50800" dist="38100" dir="5400000" algn="t" rotWithShape="0">
              <a:prstClr val="black">
                <a:alpha val="40000"/>
              </a:prstClr>
            </a:outerShdw>
          </a:effectLst>
        </p:spPr>
        <p:txBody>
          <a:bodyPr wrap="square">
            <a:spAutoFit/>
          </a:bodyPr>
          <a:lstStyle/>
          <a:p>
            <a:pPr defTabSz="685800" eaLnBrk="1" fontAlgn="auto" hangingPunct="1">
              <a:spcBef>
                <a:spcPts val="0"/>
              </a:spcBef>
              <a:spcAft>
                <a:spcPts val="0"/>
              </a:spcAft>
              <a:defRPr/>
            </a:pPr>
            <a:r>
              <a:rPr lang="en-US" altLang="zh-CN" sz="4800" spc="-150" dirty="0" err="1">
                <a:ln w="0"/>
                <a:solidFill>
                  <a:srgbClr val="FF0000"/>
                </a:solidFill>
                <a:latin typeface="Times New Roman" panose="02020603050405020304" charset="0"/>
                <a:ea typeface="Microsoft YaHei" panose="020B0503020204020204" pitchFamily="34" charset="-122"/>
                <a:cs typeface="Times New Roman" panose="02020603050405020304" charset="0"/>
              </a:rPr>
              <a:t>Luyện</a:t>
            </a:r>
            <a:r>
              <a:rPr lang="en-US" altLang="zh-CN" sz="4800" spc="-150" dirty="0">
                <a:ln w="0"/>
                <a:solidFill>
                  <a:srgbClr val="FF0000"/>
                </a:solidFill>
                <a:latin typeface="Times New Roman" panose="02020603050405020304" charset="0"/>
                <a:ea typeface="Microsoft YaHei" panose="020B0503020204020204" pitchFamily="34" charset="-122"/>
                <a:cs typeface="Times New Roman" panose="02020603050405020304" charset="0"/>
              </a:rPr>
              <a:t> </a:t>
            </a:r>
            <a:r>
              <a:rPr lang="en-US" altLang="zh-CN" sz="4800" spc="-150" err="1">
                <a:ln w="0"/>
                <a:solidFill>
                  <a:srgbClr val="FF0000"/>
                </a:solidFill>
                <a:latin typeface="Times New Roman" panose="02020603050405020304" charset="0"/>
                <a:ea typeface="Microsoft YaHei" panose="020B0503020204020204" pitchFamily="34" charset="-122"/>
                <a:cs typeface="Times New Roman" panose="02020603050405020304" charset="0"/>
              </a:rPr>
              <a:t>đọc</a:t>
            </a:r>
            <a:r>
              <a:rPr lang="en-US" altLang="zh-CN" sz="4800" spc="-150">
                <a:ln w="0"/>
                <a:solidFill>
                  <a:srgbClr val="FF0000"/>
                </a:solidFill>
                <a:latin typeface="Times New Roman" panose="02020603050405020304" charset="0"/>
                <a:ea typeface="Microsoft YaHei" panose="020B0503020204020204" pitchFamily="34" charset="-122"/>
                <a:cs typeface="Times New Roman" panose="02020603050405020304" charset="0"/>
              </a:rPr>
              <a:t> câu</a:t>
            </a:r>
            <a:endParaRPr lang="en-US" altLang="zh-CN" sz="4800" spc="-150" dirty="0">
              <a:ln w="0"/>
              <a:solidFill>
                <a:srgbClr val="FF0000"/>
              </a:solidFill>
              <a:latin typeface="Times New Roman" panose="02020603050405020304" charset="0"/>
              <a:ea typeface="Microsoft YaHei" panose="020B0503020204020204" pitchFamily="3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89209302"/>
</p:tagLst>
</file>

<file path=ppt/tags/tag10.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2376</TotalTime>
  <Words>1917</Words>
  <Application>Microsoft Macintosh PowerPoint</Application>
  <PresentationFormat>On-screen Show (4:3)</PresentationFormat>
  <Paragraphs>121</Paragraphs>
  <Slides>32</Slides>
  <Notes>9</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华文细黑</vt:lpstr>
      <vt:lpstr>.VnAvant</vt:lpstr>
      <vt:lpstr>.VnTime</vt:lpstr>
      <vt:lpstr>Aharoni</vt:lpstr>
      <vt:lpstr>Arial</vt:lpstr>
      <vt:lpstr>Calibri</vt:lpstr>
      <vt:lpstr>Franklin Gothic Book</vt:lpstr>
      <vt:lpstr>Perpetua</vt:lpstr>
      <vt:lpstr>Times New Roman</vt:lpstr>
      <vt:lpstr>Wingdings</vt:lpstr>
      <vt:lpstr>Wingdings 2</vt:lpstr>
      <vt:lpstr>Equity</vt:lpstr>
      <vt:lpstr>2_Equity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 nha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 cuc</dc:creator>
  <cp:lastModifiedBy>Huynh Nguyen</cp:lastModifiedBy>
  <cp:revision>234</cp:revision>
  <dcterms:created xsi:type="dcterms:W3CDTF">2009-11-07T08:31:28Z</dcterms:created>
  <dcterms:modified xsi:type="dcterms:W3CDTF">2021-12-25T09:13:27Z</dcterms:modified>
</cp:coreProperties>
</file>